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30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5" r:id="rId27"/>
    <p:sldId id="282" r:id="rId28"/>
    <p:sldId id="283" r:id="rId29"/>
  </p:sldIdLst>
  <p:sldSz cx="9144000" cy="5143500" type="screen16x9"/>
  <p:notesSz cx="6858000" cy="9144000"/>
  <p:embeddedFontLst>
    <p:embeddedFont>
      <p:font typeface="M PLUS 1p" panose="020B0502020203020207" pitchFamily="34" charset="-128"/>
      <p:regular r:id="rId31"/>
      <p:bold r:id="rId32"/>
    </p:embeddedFont>
    <p:embeddedFont>
      <p:font typeface="M PLUS 1p Medium" panose="020B0602020203020207" pitchFamily="34" charset="-128"/>
      <p:regular r:id="rId33"/>
      <p:bold r:id="rId34"/>
    </p:embeddedFont>
    <p:embeddedFont>
      <p:font typeface="Lato" panose="020F0502020204030203" pitchFamily="34" charset="0"/>
      <p:regular r:id="rId35"/>
      <p:bold r:id="rId36"/>
      <p:italic r:id="rId37"/>
      <p:boldItalic r:id="rId38"/>
    </p:embeddedFont>
    <p:embeddedFont>
      <p:font typeface="Montserrat" pitchFamily="2" charset="0"/>
      <p:regular r:id="rId39"/>
      <p:bold r:id="rId40"/>
      <p:italic r:id="rId41"/>
      <p:boldItalic r:id="rId42"/>
    </p:embeddedFont>
    <p:embeddedFont>
      <p:font typeface="Montserrat SemiBold" panose="020F0502020204030204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9FB31E-7421-457A-A35A-C34FA718A271}">
  <a:tblStyle styleId="{A19FB31E-7421-457A-A35A-C34FA718A2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18"/>
    <p:restoredTop sz="94694"/>
  </p:normalViewPr>
  <p:slideViewPr>
    <p:cSldViewPr snapToGrid="0">
      <p:cViewPr varScale="1">
        <p:scale>
          <a:sx n="161" d="100"/>
          <a:sy n="161" d="100"/>
        </p:scale>
        <p:origin x="8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d7a992eb3_0_1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dd7a992eb3_0_1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9813510f4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9813510f4d_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9813510f4d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9813510f4d_1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9882f2d00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9882f2d00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603d6eff9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603d6eff9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97f27720e7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97f27720e7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60333fa25d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60333fa25d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9813510f4d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9813510f4d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603d6eff9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603d6eff9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603d6eff93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603d6eff93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9882f2d00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9882f2d00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0333fa25d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60333fa25d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9882f2d00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9882f2d00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9882f2d005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9882f2d005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9882f2d00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9882f2d00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97f27720e7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97f27720e7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97f27720e7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97f27720e7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9882f2d00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9882f2d00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9813510f4d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9813510f4d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20319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97f27720e7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97f27720e7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97f27720e7_0_469:notes"/>
          <p:cNvSpPr txBox="1">
            <a:spLocks noGrp="1"/>
          </p:cNvSpPr>
          <p:nvPr>
            <p:ph type="body" idx="1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g297f27720e7_0_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67" y="685799"/>
            <a:ext cx="4572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9813510f4d_1_2:notes"/>
          <p:cNvSpPr txBox="1">
            <a:spLocks noGrp="1"/>
          </p:cNvSpPr>
          <p:nvPr>
            <p:ph type="body" idx="1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29813510f4d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60333fa25d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60333fa25d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60333fa25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60333fa25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60333fa25d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60333fa25d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97f27720e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97f27720e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603d6eff9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603d6eff9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97f27720e7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97f27720e7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08300" y="1411200"/>
            <a:ext cx="8327400" cy="1663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88000" y="169200"/>
            <a:ext cx="4068000" cy="4896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 PLUS 1p Medium"/>
              <a:buNone/>
              <a:defRPr sz="1300">
                <a:latin typeface="M PLUS 1p Medium"/>
                <a:ea typeface="M PLUS 1p Medium"/>
                <a:cs typeface="M PLUS 1p Medium"/>
                <a:sym typeface="M PLUS 1p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3564900" y="3868218"/>
            <a:ext cx="2014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10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288000" y="4687200"/>
            <a:ext cx="4068000" cy="3384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列のテキスト_反転">
  <p:cSld name="MAIN_POI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body" idx="1"/>
          </p:nvPr>
        </p:nvSpPr>
        <p:spPr>
          <a:xfrm>
            <a:off x="4734000" y="1038000"/>
            <a:ext cx="40017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63" name="Google Shape;63;p11"/>
          <p:cNvSpPr/>
          <p:nvPr/>
        </p:nvSpPr>
        <p:spPr>
          <a:xfrm>
            <a:off x="100" y="137125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1"/>
          <p:cNvSpPr/>
          <p:nvPr/>
        </p:nvSpPr>
        <p:spPr>
          <a:xfrm>
            <a:off x="408300" y="1038000"/>
            <a:ext cx="4001700" cy="3665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6" name="Google Shape;6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373" y="4874100"/>
            <a:ext cx="171575" cy="1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1"/>
          <p:cNvSpPr txBox="1"/>
          <p:nvPr/>
        </p:nvSpPr>
        <p:spPr>
          <a:xfrm>
            <a:off x="8561400" y="4779900"/>
            <a:ext cx="58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10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M PLUS 1p"/>
              <a:buNone/>
              <a:defRPr sz="2200" b="1">
                <a:latin typeface="M PLUS 1p"/>
                <a:ea typeface="M PLUS 1p"/>
                <a:cs typeface="M PLUS 1p"/>
                <a:sym typeface="M PLUS 1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 PLUS 1p Medium"/>
              <a:buNone/>
              <a:defRPr sz="1400">
                <a:latin typeface="M PLUS 1p Medium"/>
                <a:ea typeface="M PLUS 1p Medium"/>
                <a:cs typeface="M PLUS 1p Medium"/>
                <a:sym typeface="M PLUS 1p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">
          <p15:clr>
            <a:srgbClr val="FA7B17"/>
          </p15:clr>
        </p15:guide>
        <p15:guide id="2" orient="horz" pos="540">
          <p15:clr>
            <a:srgbClr val="FA7B17"/>
          </p15:clr>
        </p15:guide>
        <p15:guide id="3" orient="horz" pos="654">
          <p15:clr>
            <a:srgbClr val="FA7B17"/>
          </p15:clr>
        </p15:guide>
        <p15:guide id="4" orient="horz" pos="2963">
          <p15:clr>
            <a:srgbClr val="FA7B17"/>
          </p15:clr>
        </p15:guide>
        <p15:guide id="5" pos="2778">
          <p15:clr>
            <a:srgbClr val="FA7B17"/>
          </p15:clr>
        </p15:guide>
        <p15:guide id="6" pos="2982">
          <p15:clr>
            <a:srgbClr val="FA7B17"/>
          </p15:clr>
        </p15:guide>
        <p15:guide id="7" pos="2880">
          <p15:clr>
            <a:srgbClr val="FA7B17"/>
          </p15:clr>
        </p15:guide>
        <p15:guide id="8" pos="257">
          <p15:clr>
            <a:srgbClr val="FA7B17"/>
          </p15:clr>
        </p15:guide>
        <p15:guide id="9" pos="5503">
          <p15:clr>
            <a:srgbClr val="FA7B17"/>
          </p15:clr>
        </p15:guide>
        <p15:guide id="10" orient="horz" pos="375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/>
        </p:nvSpPr>
        <p:spPr>
          <a:xfrm>
            <a:off x="1083850" y="10380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1100"/>
              <a:buFont typeface="Arial"/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72" name="Google Shape;72;p12"/>
          <p:cNvSpPr txBox="1"/>
          <p:nvPr/>
        </p:nvSpPr>
        <p:spPr>
          <a:xfrm>
            <a:off x="1083850" y="16371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73" name="Google Shape;73;p12"/>
          <p:cNvSpPr txBox="1"/>
          <p:nvPr/>
        </p:nvSpPr>
        <p:spPr>
          <a:xfrm>
            <a:off x="1083850" y="22362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74" name="Google Shape;74;p12"/>
          <p:cNvSpPr txBox="1"/>
          <p:nvPr/>
        </p:nvSpPr>
        <p:spPr>
          <a:xfrm>
            <a:off x="1083850" y="28353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75" name="Google Shape;75;p12"/>
          <p:cNvSpPr txBox="1"/>
          <p:nvPr/>
        </p:nvSpPr>
        <p:spPr>
          <a:xfrm>
            <a:off x="1083850" y="34344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76" name="Google Shape;76;p12"/>
          <p:cNvSpPr txBox="1"/>
          <p:nvPr/>
        </p:nvSpPr>
        <p:spPr>
          <a:xfrm>
            <a:off x="1083850" y="40335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77" name="Google Shape;77;p12"/>
          <p:cNvSpPr txBox="1"/>
          <p:nvPr/>
        </p:nvSpPr>
        <p:spPr>
          <a:xfrm>
            <a:off x="408300" y="10380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1100"/>
              <a:buFont typeface="Arial"/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01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" name="Google Shape;78;p12"/>
          <p:cNvSpPr txBox="1"/>
          <p:nvPr/>
        </p:nvSpPr>
        <p:spPr>
          <a:xfrm>
            <a:off x="408300" y="16371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02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" name="Google Shape;79;p12"/>
          <p:cNvSpPr txBox="1"/>
          <p:nvPr/>
        </p:nvSpPr>
        <p:spPr>
          <a:xfrm>
            <a:off x="408300" y="22362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03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" name="Google Shape;80;p12"/>
          <p:cNvSpPr txBox="1"/>
          <p:nvPr/>
        </p:nvSpPr>
        <p:spPr>
          <a:xfrm>
            <a:off x="408300" y="28353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04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" name="Google Shape;81;p12"/>
          <p:cNvSpPr txBox="1"/>
          <p:nvPr/>
        </p:nvSpPr>
        <p:spPr>
          <a:xfrm>
            <a:off x="408300" y="34344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05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" name="Google Shape;82;p12"/>
          <p:cNvSpPr txBox="1"/>
          <p:nvPr/>
        </p:nvSpPr>
        <p:spPr>
          <a:xfrm>
            <a:off x="408300" y="40335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06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p12"/>
          <p:cNvSpPr txBox="1"/>
          <p:nvPr/>
        </p:nvSpPr>
        <p:spPr>
          <a:xfrm>
            <a:off x="4734000" y="10380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1100"/>
              <a:buFont typeface="Arial"/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07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" name="Google Shape;84;p12"/>
          <p:cNvSpPr txBox="1"/>
          <p:nvPr/>
        </p:nvSpPr>
        <p:spPr>
          <a:xfrm>
            <a:off x="4734000" y="16371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08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" name="Google Shape;85;p12"/>
          <p:cNvSpPr txBox="1"/>
          <p:nvPr/>
        </p:nvSpPr>
        <p:spPr>
          <a:xfrm>
            <a:off x="4734000" y="22362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09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" name="Google Shape;86;p12"/>
          <p:cNvSpPr txBox="1"/>
          <p:nvPr/>
        </p:nvSpPr>
        <p:spPr>
          <a:xfrm>
            <a:off x="4734000" y="28353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10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Google Shape;87;p12"/>
          <p:cNvSpPr txBox="1"/>
          <p:nvPr/>
        </p:nvSpPr>
        <p:spPr>
          <a:xfrm>
            <a:off x="4734000" y="34344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11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2"/>
          <p:cNvSpPr txBox="1"/>
          <p:nvPr/>
        </p:nvSpPr>
        <p:spPr>
          <a:xfrm>
            <a:off x="4734000" y="4033500"/>
            <a:ext cx="576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3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12</a:t>
            </a:r>
            <a:endParaRPr sz="900" b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" name="Google Shape;89;p12"/>
          <p:cNvSpPr txBox="1"/>
          <p:nvPr/>
        </p:nvSpPr>
        <p:spPr>
          <a:xfrm>
            <a:off x="5409600" y="10380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2C2C2C"/>
              </a:buClr>
              <a:buSzPts val="1100"/>
              <a:buFont typeface="Arial"/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90" name="Google Shape;90;p12"/>
          <p:cNvSpPr txBox="1"/>
          <p:nvPr/>
        </p:nvSpPr>
        <p:spPr>
          <a:xfrm>
            <a:off x="5409600" y="16371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91" name="Google Shape;91;p12"/>
          <p:cNvSpPr txBox="1"/>
          <p:nvPr/>
        </p:nvSpPr>
        <p:spPr>
          <a:xfrm>
            <a:off x="5409600" y="22362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92" name="Google Shape;92;p12"/>
          <p:cNvSpPr txBox="1"/>
          <p:nvPr/>
        </p:nvSpPr>
        <p:spPr>
          <a:xfrm>
            <a:off x="5409600" y="28353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93" name="Google Shape;93;p12"/>
          <p:cNvSpPr txBox="1"/>
          <p:nvPr/>
        </p:nvSpPr>
        <p:spPr>
          <a:xfrm>
            <a:off x="5409600" y="34344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94" name="Google Shape;94;p12"/>
          <p:cNvSpPr txBox="1"/>
          <p:nvPr/>
        </p:nvSpPr>
        <p:spPr>
          <a:xfrm>
            <a:off x="5409600" y="4033500"/>
            <a:ext cx="3326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rPr>
              <a:t>タイトル</a:t>
            </a:r>
            <a:endParaRPr sz="1200">
              <a:solidFill>
                <a:schemeClr val="dk1"/>
              </a:solidFill>
              <a:latin typeface="M PLUS 1p Medium"/>
              <a:ea typeface="M PLUS 1p Medium"/>
              <a:cs typeface="M PLUS 1p Medium"/>
              <a:sym typeface="M PLUS 1p Medium"/>
            </a:endParaRPr>
          </a:p>
        </p:txBody>
      </p:sp>
      <p:sp>
        <p:nvSpPr>
          <p:cNvPr id="95" name="Google Shape;95;p12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6" name="Google Shape;96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373" y="4874100"/>
            <a:ext cx="171575" cy="1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2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720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M PLUS 1p"/>
              <a:buNone/>
              <a:defRPr sz="2200" b="1">
                <a:latin typeface="M PLUS 1p"/>
                <a:ea typeface="M PLUS 1p"/>
                <a:cs typeface="M PLUS 1p"/>
                <a:sym typeface="M PLUS 1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2"/>
          <p:cNvSpPr/>
          <p:nvPr/>
        </p:nvSpPr>
        <p:spPr>
          <a:xfrm>
            <a:off x="100" y="137125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2"/>
          <p:cNvSpPr txBox="1"/>
          <p:nvPr/>
        </p:nvSpPr>
        <p:spPr>
          <a:xfrm>
            <a:off x="8561400" y="4779900"/>
            <a:ext cx="58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10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13">
          <p15:clr>
            <a:srgbClr val="FA7B17"/>
          </p15:clr>
        </p15:guide>
        <p15:guide id="2" orient="horz" pos="86">
          <p15:clr>
            <a:srgbClr val="FA7B17"/>
          </p15:clr>
        </p15:guide>
        <p15:guide id="3" orient="horz" pos="540">
          <p15:clr>
            <a:srgbClr val="FA7B17"/>
          </p15:clr>
        </p15:guide>
        <p15:guide id="4" orient="horz" pos="654">
          <p15:clr>
            <a:srgbClr val="FA7B17"/>
          </p15:clr>
        </p15:guide>
        <p15:guide id="5" orient="horz" pos="2963">
          <p15:clr>
            <a:srgbClr val="FA7B17"/>
          </p15:clr>
        </p15:guide>
        <p15:guide id="6" pos="2778">
          <p15:clr>
            <a:srgbClr val="FA7B17"/>
          </p15:clr>
        </p15:guide>
        <p15:guide id="7" pos="2982">
          <p15:clr>
            <a:srgbClr val="FA7B17"/>
          </p15:clr>
        </p15:guide>
        <p15:guide id="8" pos="257">
          <p15:clr>
            <a:srgbClr val="FA7B17"/>
          </p15:clr>
        </p15:guide>
        <p15:guide id="9" pos="5503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背景青">
  <p:cSld name="CUSTOM">
    <p:bg>
      <p:bgPr>
        <a:solidFill>
          <a:schemeClr val="accen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408300" y="465300"/>
            <a:ext cx="8327400" cy="572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body" idx="1"/>
          </p:nvPr>
        </p:nvSpPr>
        <p:spPr>
          <a:xfrm>
            <a:off x="408300" y="1287225"/>
            <a:ext cx="8327400" cy="34164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marL="45720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 PLUS 1p"/>
              <a:buChar char="●"/>
              <a:defRPr sz="1400">
                <a:solidFill>
                  <a:schemeClr val="lt1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L="914400" lvl="1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 PLUS 1p"/>
              <a:buChar char="○"/>
              <a:defRPr sz="1300">
                <a:solidFill>
                  <a:schemeClr val="lt1"/>
                </a:solidFill>
                <a:latin typeface="M PLUS 1p"/>
                <a:ea typeface="M PLUS 1p"/>
                <a:cs typeface="M PLUS 1p"/>
                <a:sym typeface="M PLUS 1p"/>
              </a:defRPr>
            </a:lvl2pPr>
            <a:lvl3pPr marL="1371600" lvl="2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 PLUS 1p"/>
              <a:buChar char="■"/>
              <a:defRPr sz="1300">
                <a:solidFill>
                  <a:schemeClr val="lt1"/>
                </a:solidFill>
                <a:latin typeface="M PLUS 1p"/>
                <a:ea typeface="M PLUS 1p"/>
                <a:cs typeface="M PLUS 1p"/>
                <a:sym typeface="M PLUS 1p"/>
              </a:defRPr>
            </a:lvl3pPr>
            <a:lvl4pPr marL="1828800" lvl="3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 PLUS 1p"/>
              <a:buChar char="●"/>
              <a:defRPr sz="1300">
                <a:solidFill>
                  <a:schemeClr val="lt1"/>
                </a:solidFill>
                <a:latin typeface="M PLUS 1p"/>
                <a:ea typeface="M PLUS 1p"/>
                <a:cs typeface="M PLUS 1p"/>
                <a:sym typeface="M PLUS 1p"/>
              </a:defRPr>
            </a:lvl4pPr>
            <a:lvl5pPr marL="2286000" lvl="4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 PLUS 1p"/>
              <a:buChar char="○"/>
              <a:defRPr sz="1300">
                <a:solidFill>
                  <a:schemeClr val="lt1"/>
                </a:solidFill>
                <a:latin typeface="M PLUS 1p"/>
                <a:ea typeface="M PLUS 1p"/>
                <a:cs typeface="M PLUS 1p"/>
                <a:sym typeface="M PLUS 1p"/>
              </a:defRPr>
            </a:lvl5pPr>
            <a:lvl6pPr marL="2743200" lvl="5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 PLUS 1p"/>
              <a:buChar char="■"/>
              <a:defRPr sz="1300">
                <a:solidFill>
                  <a:schemeClr val="lt1"/>
                </a:solidFill>
                <a:latin typeface="M PLUS 1p"/>
                <a:ea typeface="M PLUS 1p"/>
                <a:cs typeface="M PLUS 1p"/>
                <a:sym typeface="M PLUS 1p"/>
              </a:defRPr>
            </a:lvl6pPr>
            <a:lvl7pPr marL="3200400" lvl="6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 PLUS 1p"/>
              <a:buChar char="●"/>
              <a:defRPr sz="1300">
                <a:solidFill>
                  <a:schemeClr val="lt1"/>
                </a:solidFill>
                <a:latin typeface="M PLUS 1p"/>
                <a:ea typeface="M PLUS 1p"/>
                <a:cs typeface="M PLUS 1p"/>
                <a:sym typeface="M PLUS 1p"/>
              </a:defRPr>
            </a:lvl7pPr>
            <a:lvl8pPr marL="3657600" lvl="7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 PLUS 1p"/>
              <a:buChar char="○"/>
              <a:defRPr sz="1300">
                <a:solidFill>
                  <a:schemeClr val="lt1"/>
                </a:solidFill>
                <a:latin typeface="M PLUS 1p"/>
                <a:ea typeface="M PLUS 1p"/>
                <a:cs typeface="M PLUS 1p"/>
                <a:sym typeface="M PLUS 1p"/>
              </a:defRPr>
            </a:lvl8pPr>
            <a:lvl9pPr marL="4114800" lvl="8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 PLUS 1p"/>
              <a:buChar char="■"/>
              <a:defRPr sz="1300">
                <a:solidFill>
                  <a:schemeClr val="lt1"/>
                </a:solidFill>
                <a:latin typeface="M PLUS 1p"/>
                <a:ea typeface="M PLUS 1p"/>
                <a:cs typeface="M PLUS 1p"/>
                <a:sym typeface="M PLUS 1p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7">
          <p15:clr>
            <a:srgbClr val="FA7B17"/>
          </p15:clr>
        </p15:guide>
        <p15:guide id="2" pos="5503">
          <p15:clr>
            <a:srgbClr val="FA7B17"/>
          </p15:clr>
        </p15:guide>
        <p15:guide id="3" orient="horz" pos="811">
          <p15:clr>
            <a:srgbClr val="FA7B17"/>
          </p15:clr>
        </p15:guide>
        <p15:guide id="4" orient="horz" pos="2963">
          <p15:clr>
            <a:srgbClr val="FA7B17"/>
          </p15:clr>
        </p15:guide>
        <p15:guide id="5" orient="horz" pos="293">
          <p15:clr>
            <a:srgbClr val="FA7B17"/>
          </p15:clr>
        </p15:guide>
        <p15:guide id="6" orient="horz" pos="6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ヘッダーのみ 1">
  <p:cSld name="TITLE_AND_BODY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>
            <a:spLocks noGrp="1"/>
          </p:cNvSpPr>
          <p:nvPr>
            <p:ph type="sldNum" idx="12"/>
          </p:nvPr>
        </p:nvSpPr>
        <p:spPr>
          <a:xfrm>
            <a:off x="8561400" y="4779900"/>
            <a:ext cx="582600" cy="3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432000"/>
          </a:xfrm>
          <a:prstGeom prst="rect">
            <a:avLst/>
          </a:prstGeom>
          <a:solidFill>
            <a:srgbClr val="0E357F"/>
          </a:solidFill>
        </p:spPr>
        <p:txBody>
          <a:bodyPr spcFirstLastPara="1" wrap="square" lIns="252000" tIns="90000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06" name="Google Shape;10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817523" y="87073"/>
            <a:ext cx="257875" cy="25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4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8" name="Google Shape;10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373" y="4874100"/>
            <a:ext cx="171575" cy="1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33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のみ">
  <p:cSld name="TITLE_AND_BODY_2 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sldNum" idx="12"/>
          </p:nvPr>
        </p:nvSpPr>
        <p:spPr>
          <a:xfrm>
            <a:off x="8561400" y="4779900"/>
            <a:ext cx="582600" cy="3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111" name="Google Shape;111;p15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ja" sz="700" b="0" i="0" u="none" strike="noStrike" cap="none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 b="0" i="0" u="none" strike="noStrike" cap="none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2" name="Google Shape;112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9373" y="4874100"/>
            <a:ext cx="171575" cy="1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5"/>
          <p:cNvSpPr txBox="1">
            <a:spLocks noGrp="1"/>
          </p:cNvSpPr>
          <p:nvPr>
            <p:ph type="title"/>
          </p:nvPr>
        </p:nvSpPr>
        <p:spPr>
          <a:xfrm>
            <a:off x="408225" y="580200"/>
            <a:ext cx="8327400" cy="3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357F"/>
              </a:buClr>
              <a:buSzPts val="1400"/>
              <a:buNone/>
              <a:defRPr sz="1400">
                <a:solidFill>
                  <a:srgbClr val="0E357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 sz="1400">
                <a:highlight>
                  <a:srgbClr val="F3F3F3"/>
                </a:highlight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 sz="1400">
                <a:highlight>
                  <a:srgbClr val="F3F3F3"/>
                </a:highlight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 sz="1400">
                <a:highlight>
                  <a:srgbClr val="F3F3F3"/>
                </a:highlight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 sz="1400">
                <a:highlight>
                  <a:srgbClr val="F3F3F3"/>
                </a:highlight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 sz="1400">
                <a:highlight>
                  <a:srgbClr val="F3F3F3"/>
                </a:highlight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 sz="1400">
                <a:highlight>
                  <a:srgbClr val="F3F3F3"/>
                </a:highlight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 sz="1400">
                <a:highlight>
                  <a:srgbClr val="F3F3F3"/>
                </a:highlight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SemiBold"/>
              <a:buNone/>
              <a:defRPr sz="1400">
                <a:highlight>
                  <a:srgbClr val="F3F3F3"/>
                </a:highlight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title" idx="2"/>
          </p:nvPr>
        </p:nvSpPr>
        <p:spPr>
          <a:xfrm>
            <a:off x="408225" y="144000"/>
            <a:ext cx="83274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357F"/>
              </a:buClr>
              <a:buSzPts val="2200"/>
              <a:buNone/>
              <a:defRPr sz="2200">
                <a:solidFill>
                  <a:srgbClr val="0E357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100" y="180000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本文 8">
  <p:cSld name="タイトルと本文 8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 PLUS 1p"/>
              <a:buNone/>
              <a:defRPr sz="2200" b="1">
                <a:latin typeface="M PLUS 1p"/>
                <a:ea typeface="M PLUS 1p"/>
                <a:cs typeface="M PLUS 1p"/>
                <a:sym typeface="M PLUS 1p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 PLUS 1p Medium"/>
              <a:buNone/>
              <a:defRPr sz="1400">
                <a:latin typeface="M PLUS 1p Medium"/>
                <a:ea typeface="M PLUS 1p Medium"/>
                <a:cs typeface="M PLUS 1p Medium"/>
                <a:sym typeface="M PLUS 1p Medium"/>
              </a:defRPr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100" y="137125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6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ja" sz="700" b="0" i="0" u="none" strike="noStrike" cap="none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 b="0" i="0" u="none" strike="noStrike" cap="none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2" name="Google Shape;122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9373" y="4874100"/>
            <a:ext cx="171575" cy="1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 txBox="1"/>
          <p:nvPr/>
        </p:nvSpPr>
        <p:spPr>
          <a:xfrm>
            <a:off x="8561400" y="4779900"/>
            <a:ext cx="58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ja" sz="1000" b="0" i="0" u="none" strike="noStrike" cap="none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 b="0" i="0" u="none" strike="noStrike" cap="none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">
          <p15:clr>
            <a:srgbClr val="FA7B17"/>
          </p15:clr>
        </p15:guide>
        <p15:guide id="2" orient="horz" pos="540">
          <p15:clr>
            <a:srgbClr val="FA7B17"/>
          </p15:clr>
        </p15:guide>
        <p15:guide id="3" orient="horz" pos="654">
          <p15:clr>
            <a:srgbClr val="FA7B17"/>
          </p15:clr>
        </p15:guide>
        <p15:guide id="4" orient="horz" pos="2963">
          <p15:clr>
            <a:srgbClr val="FA7B17"/>
          </p15:clr>
        </p15:guide>
        <p15:guide id="5" pos="257">
          <p15:clr>
            <a:srgbClr val="FA7B17"/>
          </p15:clr>
        </p15:guide>
        <p15:guide id="6" pos="5503">
          <p15:clr>
            <a:srgbClr val="FA7B17"/>
          </p15:clr>
        </p15:guide>
        <p15:guide id="7" orient="horz" pos="374">
          <p15:clr>
            <a:srgbClr val="FA7B17"/>
          </p15:clr>
        </p15:guide>
        <p15:guide id="8" pos="2778">
          <p15:clr>
            <a:srgbClr val="FA7B17"/>
          </p15:clr>
        </p15:guide>
        <p15:guide id="9" pos="2982">
          <p15:clr>
            <a:srgbClr val="FA7B17"/>
          </p15:clr>
        </p15:guide>
        <p15:guide id="10" pos="2880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obj">
  <p:cSld name="OBJEC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 sz="600"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 sz="600"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 sz="600"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 sz="600"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 sz="600"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 sz="600"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 sz="600"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 sz="600"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 sz="6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中表紙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08300" y="2012400"/>
            <a:ext cx="8327400" cy="8418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3960000" y="2916280"/>
            <a:ext cx="1224000" cy="28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7">
          <p15:clr>
            <a:srgbClr val="FA7B17"/>
          </p15:clr>
        </p15:guide>
        <p15:guide id="2" pos="5503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小表紙 ">
  <p:cSld name="SECTION_HEADER_1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08300" y="2012400"/>
            <a:ext cx="8327400" cy="8418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3960000" y="2916280"/>
            <a:ext cx="1224000" cy="28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7">
          <p15:clr>
            <a:srgbClr val="FA7B17"/>
          </p15:clr>
        </p15:guide>
        <p15:guide id="2" pos="5503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M PLUS 1p"/>
              <a:buNone/>
              <a:defRPr sz="2200" b="1">
                <a:latin typeface="M PLUS 1p"/>
                <a:ea typeface="M PLUS 1p"/>
                <a:cs typeface="M PLUS 1p"/>
                <a:sym typeface="M PLUS 1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 PLUS 1p Medium"/>
              <a:buNone/>
              <a:defRPr sz="1400">
                <a:latin typeface="M PLUS 1p Medium"/>
                <a:ea typeface="M PLUS 1p Medium"/>
                <a:cs typeface="M PLUS 1p Medium"/>
                <a:sym typeface="M PLUS 1p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/>
          <p:nvPr/>
        </p:nvSpPr>
        <p:spPr>
          <a:xfrm>
            <a:off x="100" y="137125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" name="Google Shape;25;p5"/>
          <p:cNvSpPr txBox="1"/>
          <p:nvPr/>
        </p:nvSpPr>
        <p:spPr>
          <a:xfrm>
            <a:off x="8561400" y="4779900"/>
            <a:ext cx="58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10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">
          <p15:clr>
            <a:srgbClr val="FA7B17"/>
          </p15:clr>
        </p15:guide>
        <p15:guide id="2" orient="horz" pos="540">
          <p15:clr>
            <a:srgbClr val="FA7B17"/>
          </p15:clr>
        </p15:guide>
        <p15:guide id="3" orient="horz" pos="654">
          <p15:clr>
            <a:srgbClr val="FA7B17"/>
          </p15:clr>
        </p15:guide>
        <p15:guide id="4" orient="horz" pos="2963">
          <p15:clr>
            <a:srgbClr val="FA7B17"/>
          </p15:clr>
        </p15:guide>
        <p15:guide id="5" pos="257">
          <p15:clr>
            <a:srgbClr val="FA7B17"/>
          </p15:clr>
        </p15:guide>
        <p15:guide id="6" pos="5503">
          <p15:clr>
            <a:srgbClr val="FA7B17"/>
          </p15:clr>
        </p15:guide>
        <p15:guide id="7" orient="horz" pos="374">
          <p15:clr>
            <a:srgbClr val="FA7B17"/>
          </p15:clr>
        </p15:guide>
        <p15:guide id="8" pos="2778">
          <p15:clr>
            <a:srgbClr val="FA7B17"/>
          </p15:clr>
        </p15:guide>
        <p15:guide id="9" pos="2982">
          <p15:clr>
            <a:srgbClr val="FA7B17"/>
          </p15:clr>
        </p15:guide>
        <p15:guide id="10" pos="288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40017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8" name="Google Shape;28;p6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" name="Google Shape;29;p6"/>
          <p:cNvSpPr/>
          <p:nvPr/>
        </p:nvSpPr>
        <p:spPr>
          <a:xfrm>
            <a:off x="100" y="137125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/>
          <p:nvPr/>
        </p:nvSpPr>
        <p:spPr>
          <a:xfrm>
            <a:off x="8561400" y="4779900"/>
            <a:ext cx="58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10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734000" y="1038000"/>
            <a:ext cx="40017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M PLUS 1p"/>
              <a:buNone/>
              <a:defRPr sz="2200" b="1">
                <a:latin typeface="M PLUS 1p"/>
                <a:ea typeface="M PLUS 1p"/>
                <a:cs typeface="M PLUS 1p"/>
                <a:sym typeface="M PLUS 1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3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 PLUS 1p Medium"/>
              <a:buNone/>
              <a:defRPr sz="1400">
                <a:latin typeface="M PLUS 1p Medium"/>
                <a:ea typeface="M PLUS 1p Medium"/>
                <a:cs typeface="M PLUS 1p Medium"/>
                <a:sym typeface="M PLUS 1p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">
          <p15:clr>
            <a:srgbClr val="FA7B17"/>
          </p15:clr>
        </p15:guide>
        <p15:guide id="2" orient="horz" pos="540">
          <p15:clr>
            <a:srgbClr val="FA7B17"/>
          </p15:clr>
        </p15:guide>
        <p15:guide id="3" orient="horz" pos="654">
          <p15:clr>
            <a:srgbClr val="FA7B17"/>
          </p15:clr>
        </p15:guide>
        <p15:guide id="4" orient="horz" pos="2963">
          <p15:clr>
            <a:srgbClr val="FA7B17"/>
          </p15:clr>
        </p15:guide>
        <p15:guide id="5" pos="2778">
          <p15:clr>
            <a:srgbClr val="FA7B17"/>
          </p15:clr>
        </p15:guide>
        <p15:guide id="6" pos="2982">
          <p15:clr>
            <a:srgbClr val="FA7B17"/>
          </p15:clr>
        </p15:guide>
        <p15:guide id="7" pos="2880">
          <p15:clr>
            <a:srgbClr val="FA7B17"/>
          </p15:clr>
        </p15:guide>
        <p15:guide id="8" pos="257">
          <p15:clr>
            <a:srgbClr val="FA7B17"/>
          </p15:clr>
        </p15:guide>
        <p15:guide id="9" pos="5503">
          <p15:clr>
            <a:srgbClr val="FA7B17"/>
          </p15:clr>
        </p15:guide>
        <p15:guide id="10" orient="horz" pos="37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見出しあり">
  <p:cSld name="TITLE_AND_TWO_COLUMNS_1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" name="Google Shape;36;p7"/>
          <p:cNvSpPr/>
          <p:nvPr/>
        </p:nvSpPr>
        <p:spPr>
          <a:xfrm>
            <a:off x="100" y="137125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/>
          <p:nvPr/>
        </p:nvSpPr>
        <p:spPr>
          <a:xfrm>
            <a:off x="8561400" y="4779900"/>
            <a:ext cx="58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10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408300" y="1038000"/>
            <a:ext cx="8327400" cy="396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M PLUS 1p"/>
              <a:buNone/>
              <a:defRPr sz="2200" b="1">
                <a:latin typeface="M PLUS 1p"/>
                <a:ea typeface="M PLUS 1p"/>
                <a:cs typeface="M PLUS 1p"/>
                <a:sym typeface="M PLUS 1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 PLUS 1p Medium"/>
              <a:buNone/>
              <a:defRPr sz="1400">
                <a:latin typeface="M PLUS 1p Medium"/>
                <a:ea typeface="M PLUS 1p Medium"/>
                <a:cs typeface="M PLUS 1p Medium"/>
                <a:sym typeface="M PLUS 1p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">
          <p15:clr>
            <a:srgbClr val="FA7B17"/>
          </p15:clr>
        </p15:guide>
        <p15:guide id="2" orient="horz" pos="540">
          <p15:clr>
            <a:srgbClr val="FA7B17"/>
          </p15:clr>
        </p15:guide>
        <p15:guide id="3" orient="horz" pos="654">
          <p15:clr>
            <a:srgbClr val="FA7B17"/>
          </p15:clr>
        </p15:guide>
        <p15:guide id="4" orient="horz" pos="2963">
          <p15:clr>
            <a:srgbClr val="FA7B17"/>
          </p15:clr>
        </p15:guide>
        <p15:guide id="5" pos="257">
          <p15:clr>
            <a:srgbClr val="FA7B17"/>
          </p15:clr>
        </p15:guide>
        <p15:guide id="6" pos="5503">
          <p15:clr>
            <a:srgbClr val="FA7B17"/>
          </p15:clr>
        </p15:guide>
        <p15:guide id="7" orient="horz" pos="898">
          <p15:clr>
            <a:srgbClr val="FA7B17"/>
          </p15:clr>
        </p15:guide>
        <p15:guide id="8" orient="horz" pos="1014">
          <p15:clr>
            <a:srgbClr val="FA7B17"/>
          </p15:clr>
        </p15:guide>
        <p15:guide id="9" pos="2982">
          <p15:clr>
            <a:srgbClr val="FA7B17"/>
          </p15:clr>
        </p15:guide>
        <p15:guide id="10" pos="2778">
          <p15:clr>
            <a:srgbClr val="FA7B17"/>
          </p15:clr>
        </p15:guide>
        <p15:guide id="11" pos="2880">
          <p15:clr>
            <a:srgbClr val="FA7B17"/>
          </p15:clr>
        </p15:guide>
        <p15:guide id="12" orient="horz" pos="37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ヘッダーのみ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" name="Google Shape;43;p8"/>
          <p:cNvSpPr/>
          <p:nvPr/>
        </p:nvSpPr>
        <p:spPr>
          <a:xfrm>
            <a:off x="100" y="137125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 txBox="1"/>
          <p:nvPr/>
        </p:nvSpPr>
        <p:spPr>
          <a:xfrm>
            <a:off x="8561400" y="4779900"/>
            <a:ext cx="58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10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M PLUS 1p"/>
              <a:buNone/>
              <a:defRPr sz="2200" b="1">
                <a:latin typeface="M PLUS 1p"/>
                <a:ea typeface="M PLUS 1p"/>
                <a:cs typeface="M PLUS 1p"/>
                <a:sym typeface="M PLUS 1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ubTitle" idx="1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 PLUS 1p Medium"/>
              <a:buNone/>
              <a:defRPr sz="1400">
                <a:latin typeface="M PLUS 1p Medium"/>
                <a:ea typeface="M PLUS 1p Medium"/>
                <a:cs typeface="M PLUS 1p Medium"/>
                <a:sym typeface="M PLUS 1p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">
          <p15:clr>
            <a:srgbClr val="FA7B17"/>
          </p15:clr>
        </p15:guide>
        <p15:guide id="2" orient="horz" pos="540">
          <p15:clr>
            <a:srgbClr val="FA7B17"/>
          </p15:clr>
        </p15:guide>
        <p15:guide id="3" orient="horz" pos="654">
          <p15:clr>
            <a:srgbClr val="FA7B17"/>
          </p15:clr>
        </p15:guide>
        <p15:guide id="4" orient="horz" pos="2963">
          <p15:clr>
            <a:srgbClr val="FA7B17"/>
          </p15:clr>
        </p15:guide>
        <p15:guide id="5" pos="257">
          <p15:clr>
            <a:srgbClr val="FA7B17"/>
          </p15:clr>
        </p15:guide>
        <p15:guide id="6" pos="5503">
          <p15:clr>
            <a:srgbClr val="FA7B17"/>
          </p15:clr>
        </p15:guide>
        <p15:guide id="7" pos="2778">
          <p15:clr>
            <a:srgbClr val="FA7B17"/>
          </p15:clr>
        </p15:guide>
        <p15:guide id="8" pos="2982">
          <p15:clr>
            <a:srgbClr val="FA7B17"/>
          </p15:clr>
        </p15:guide>
        <p15:guide id="9" pos="2880">
          <p15:clr>
            <a:srgbClr val="FA7B17"/>
          </p15:clr>
        </p15:guide>
        <p15:guide id="10" orient="horz" pos="37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ヘッダーのみ（タイトルのみ） ">
  <p:cSld name="TITLE_ONLY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" name="Google Shape;4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373" y="4874100"/>
            <a:ext cx="171575" cy="1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720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M PLUS 1p"/>
              <a:buNone/>
              <a:defRPr sz="2200" b="1">
                <a:latin typeface="M PLUS 1p"/>
                <a:ea typeface="M PLUS 1p"/>
                <a:cs typeface="M PLUS 1p"/>
                <a:sym typeface="M PLUS 1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 PLUS 1p"/>
              <a:buNone/>
              <a:defRPr b="1">
                <a:latin typeface="M PLUS 1p"/>
                <a:ea typeface="M PLUS 1p"/>
                <a:cs typeface="M PLUS 1p"/>
                <a:sym typeface="M PLUS 1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 PLUS 1p"/>
              <a:buNone/>
              <a:defRPr b="1">
                <a:latin typeface="M PLUS 1p"/>
                <a:ea typeface="M PLUS 1p"/>
                <a:cs typeface="M PLUS 1p"/>
                <a:sym typeface="M PLUS 1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 PLUS 1p"/>
              <a:buNone/>
              <a:defRPr b="1">
                <a:latin typeface="M PLUS 1p"/>
                <a:ea typeface="M PLUS 1p"/>
                <a:cs typeface="M PLUS 1p"/>
                <a:sym typeface="M PLUS 1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 PLUS 1p"/>
              <a:buNone/>
              <a:defRPr b="1">
                <a:latin typeface="M PLUS 1p"/>
                <a:ea typeface="M PLUS 1p"/>
                <a:cs typeface="M PLUS 1p"/>
                <a:sym typeface="M PLUS 1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 PLUS 1p"/>
              <a:buNone/>
              <a:defRPr b="1">
                <a:latin typeface="M PLUS 1p"/>
                <a:ea typeface="M PLUS 1p"/>
                <a:cs typeface="M PLUS 1p"/>
                <a:sym typeface="M PLUS 1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 PLUS 1p"/>
              <a:buNone/>
              <a:defRPr b="1">
                <a:latin typeface="M PLUS 1p"/>
                <a:ea typeface="M PLUS 1p"/>
                <a:cs typeface="M PLUS 1p"/>
                <a:sym typeface="M PLUS 1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 PLUS 1p"/>
              <a:buNone/>
              <a:defRPr b="1">
                <a:latin typeface="M PLUS 1p"/>
                <a:ea typeface="M PLUS 1p"/>
                <a:cs typeface="M PLUS 1p"/>
                <a:sym typeface="M PLUS 1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 PLUS 1p"/>
              <a:buNone/>
              <a:defRPr b="1">
                <a:latin typeface="M PLUS 1p"/>
                <a:ea typeface="M PLUS 1p"/>
                <a:cs typeface="M PLUS 1p"/>
                <a:sym typeface="M PLUS 1p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/>
          <p:nvPr/>
        </p:nvSpPr>
        <p:spPr>
          <a:xfrm>
            <a:off x="100" y="137125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9"/>
          <p:cNvSpPr txBox="1"/>
          <p:nvPr/>
        </p:nvSpPr>
        <p:spPr>
          <a:xfrm>
            <a:off x="8561400" y="4779900"/>
            <a:ext cx="58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10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">
          <p15:clr>
            <a:srgbClr val="FA7B17"/>
          </p15:clr>
        </p15:guide>
        <p15:guide id="2" orient="horz" pos="540">
          <p15:clr>
            <a:srgbClr val="FA7B17"/>
          </p15:clr>
        </p15:guide>
        <p15:guide id="3" orient="horz" pos="654">
          <p15:clr>
            <a:srgbClr val="FA7B17"/>
          </p15:clr>
        </p15:guide>
        <p15:guide id="4" orient="horz" pos="2963">
          <p15:clr>
            <a:srgbClr val="FA7B17"/>
          </p15:clr>
        </p15:guide>
        <p15:guide id="5" pos="257">
          <p15:clr>
            <a:srgbClr val="FA7B17"/>
          </p15:clr>
        </p15:guide>
        <p15:guide id="6" pos="5503">
          <p15:clr>
            <a:srgbClr val="FA7B17"/>
          </p15:clr>
        </p15:guide>
        <p15:guide id="7" pos="2778">
          <p15:clr>
            <a:srgbClr val="FA7B17"/>
          </p15:clr>
        </p15:guide>
        <p15:guide id="8" pos="2982">
          <p15:clr>
            <a:srgbClr val="FA7B17"/>
          </p15:clr>
        </p15:guide>
        <p15:guide id="9" pos="2880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/>
        </p:nvSpPr>
        <p:spPr>
          <a:xfrm>
            <a:off x="0" y="4779900"/>
            <a:ext cx="20142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GLOBIS DIGITAL PLATFORM </a:t>
            </a:r>
            <a:endParaRPr sz="7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40017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56" name="Google Shape;56;p10"/>
          <p:cNvSpPr/>
          <p:nvPr/>
        </p:nvSpPr>
        <p:spPr>
          <a:xfrm>
            <a:off x="100" y="137125"/>
            <a:ext cx="66600" cy="720000"/>
          </a:xfrm>
          <a:prstGeom prst="rect">
            <a:avLst/>
          </a:prstGeom>
          <a:solidFill>
            <a:srgbClr val="0E35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/>
          <p:nvPr/>
        </p:nvSpPr>
        <p:spPr>
          <a:xfrm>
            <a:off x="4734000" y="1038000"/>
            <a:ext cx="4001700" cy="3665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0"/>
          <p:cNvSpPr txBox="1"/>
          <p:nvPr/>
        </p:nvSpPr>
        <p:spPr>
          <a:xfrm>
            <a:off x="8561400" y="4779900"/>
            <a:ext cx="58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 sz="1000">
                <a:solidFill>
                  <a:srgbClr val="78909C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rgbClr val="78909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M PLUS 1p"/>
              <a:buNone/>
              <a:defRPr sz="2200" b="1">
                <a:latin typeface="M PLUS 1p"/>
                <a:ea typeface="M PLUS 1p"/>
                <a:cs typeface="M PLUS 1p"/>
                <a:sym typeface="M PLUS 1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 PLUS 1p Medium"/>
              <a:buNone/>
              <a:defRPr sz="1400">
                <a:latin typeface="M PLUS 1p Medium"/>
                <a:ea typeface="M PLUS 1p Medium"/>
                <a:cs typeface="M PLUS 1p Medium"/>
                <a:sym typeface="M PLUS 1p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M PLUS 1p Medium"/>
              <a:buNone/>
              <a:defRPr sz="1800">
                <a:latin typeface="M PLUS 1p Medium"/>
                <a:ea typeface="M PLUS 1p Medium"/>
                <a:cs typeface="M PLUS 1p Medium"/>
                <a:sym typeface="M PLUS 1p Medium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">
          <p15:clr>
            <a:srgbClr val="FA7B17"/>
          </p15:clr>
        </p15:guide>
        <p15:guide id="2" orient="horz" pos="540">
          <p15:clr>
            <a:srgbClr val="FA7B17"/>
          </p15:clr>
        </p15:guide>
        <p15:guide id="3" orient="horz" pos="654">
          <p15:clr>
            <a:srgbClr val="FA7B17"/>
          </p15:clr>
        </p15:guide>
        <p15:guide id="4" orient="horz" pos="2963">
          <p15:clr>
            <a:srgbClr val="FA7B17"/>
          </p15:clr>
        </p15:guide>
        <p15:guide id="5" pos="2982">
          <p15:clr>
            <a:srgbClr val="FA7B17"/>
          </p15:clr>
        </p15:guide>
        <p15:guide id="6" pos="2778">
          <p15:clr>
            <a:srgbClr val="FA7B17"/>
          </p15:clr>
        </p15:guide>
        <p15:guide id="7" pos="2880">
          <p15:clr>
            <a:srgbClr val="FA7B17"/>
          </p15:clr>
        </p15:guide>
        <p15:guide id="8" pos="5503">
          <p15:clr>
            <a:srgbClr val="FA7B17"/>
          </p15:clr>
        </p15:guide>
        <p15:guide id="9" pos="257">
          <p15:clr>
            <a:srgbClr val="FA7B17"/>
          </p15:clr>
        </p15:guide>
        <p15:guide id="10" orient="horz" pos="375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08300" y="445025"/>
            <a:ext cx="8327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1p Medium"/>
              <a:buNone/>
              <a:defRPr sz="28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1p Medium"/>
              <a:buNone/>
              <a:defRPr sz="28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1p Medium"/>
              <a:buNone/>
              <a:defRPr sz="28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1p Medium"/>
              <a:buNone/>
              <a:defRPr sz="28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1p Medium"/>
              <a:buNone/>
              <a:defRPr sz="28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1p Medium"/>
              <a:buNone/>
              <a:defRPr sz="28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1p Medium"/>
              <a:buNone/>
              <a:defRPr sz="28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1p Medium"/>
              <a:buNone/>
              <a:defRPr sz="28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1p Medium"/>
              <a:buNone/>
              <a:defRPr sz="2800">
                <a:solidFill>
                  <a:schemeClr val="dk1"/>
                </a:solidFill>
                <a:latin typeface="M PLUS 1p Medium"/>
                <a:ea typeface="M PLUS 1p Medium"/>
                <a:cs typeface="M PLUS 1p Medium"/>
                <a:sym typeface="M PLUS 1p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 PLUS 1p"/>
              <a:buChar char="●"/>
              <a:defRPr sz="1800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1p"/>
              <a:buChar char="○"/>
              <a:defRPr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1p"/>
              <a:buChar char="■"/>
              <a:defRPr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1p"/>
              <a:buChar char="●"/>
              <a:defRPr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1p"/>
              <a:buChar char="○"/>
              <a:defRPr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1p"/>
              <a:buChar char="■"/>
              <a:defRPr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1p"/>
              <a:buChar char="●"/>
              <a:defRPr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1p"/>
              <a:buChar char="○"/>
              <a:defRPr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1p"/>
              <a:buChar char="■"/>
              <a:defRPr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g"/><Relationship Id="rId11" Type="http://schemas.openxmlformats.org/officeDocument/2006/relationships/image" Target="../media/image29.png"/><Relationship Id="rId5" Type="http://schemas.openxmlformats.org/officeDocument/2006/relationships/image" Target="../media/image23.jpg"/><Relationship Id="rId10" Type="http://schemas.openxmlformats.org/officeDocument/2006/relationships/image" Target="../media/image28.jp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ctrTitle"/>
          </p:nvPr>
        </p:nvSpPr>
        <p:spPr>
          <a:xfrm>
            <a:off x="408300" y="1411200"/>
            <a:ext cx="8327400" cy="1663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明日から始める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Sidekiqオブザーバビリティ向上</a:t>
            </a:r>
            <a:endParaRPr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8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Sidekiqのオブザーバビリティ向上施策の紹介</a:t>
            </a:r>
            <a:endParaRPr/>
          </a:p>
        </p:txBody>
      </p:sp>
      <p:sp>
        <p:nvSpPr>
          <p:cNvPr id="274" name="Google Shape;274;p28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/>
              <a:t>エラーログにjid追加</a:t>
            </a:r>
            <a:endParaRPr sz="180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/>
              <a:t>enqueuedログ追加</a:t>
            </a:r>
            <a:endParaRPr sz="180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/>
              <a:t>dequeuedログにjob引数を追加</a:t>
            </a:r>
            <a:endParaRPr sz="180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/>
              <a:t>datadogのdurationとelapsedを紐付け</a:t>
            </a:r>
            <a:endParaRPr sz="180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/>
              <a:t>job statusを追加</a:t>
            </a:r>
            <a:endParaRPr sz="1800"/>
          </a:p>
        </p:txBody>
      </p:sp>
      <p:sp>
        <p:nvSpPr>
          <p:cNvPr id="275" name="Google Shape;275;p28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9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Sidekiqのオブザーバビリティ向上施策の紹介</a:t>
            </a:r>
            <a:endParaRPr/>
          </a:p>
        </p:txBody>
      </p:sp>
      <p:sp>
        <p:nvSpPr>
          <p:cNvPr id="281" name="Google Shape;281;p29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rabicPeriod"/>
            </a:pPr>
            <a:r>
              <a:rPr lang="ja" sz="1800" b="1" u="sng">
                <a:solidFill>
                  <a:srgbClr val="FF0000"/>
                </a:solidFill>
              </a:rPr>
              <a:t>エラーログにjid追加</a:t>
            </a:r>
            <a:endParaRPr sz="1800" b="1" u="sng">
              <a:solidFill>
                <a:srgbClr val="FF0000"/>
              </a:solidFill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/>
              <a:t>enqueuedログ追加</a:t>
            </a:r>
            <a:endParaRPr sz="180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/>
              <a:t>dequeuedログにjob引数を追加</a:t>
            </a:r>
            <a:endParaRPr sz="180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/>
              <a:t>datadogのdurationとelapsedを紐付け</a:t>
            </a:r>
            <a:endParaRPr sz="180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/>
              <a:t>job statusを追加</a:t>
            </a:r>
            <a:endParaRPr sz="1800"/>
          </a:p>
        </p:txBody>
      </p:sp>
      <p:sp>
        <p:nvSpPr>
          <p:cNvPr id="282" name="Google Shape;282;p29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0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Sidekiq JSONログの出力形式</a:t>
            </a:r>
            <a:endParaRPr/>
          </a:p>
        </p:txBody>
      </p:sp>
      <p:sp>
        <p:nvSpPr>
          <p:cNvPr id="288" name="Google Shape;288;p30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90" name="Google Shape;2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00" y="1299550"/>
            <a:ext cx="5286324" cy="297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成功するJobのログ</a:t>
            </a:r>
            <a:endParaRPr/>
          </a:p>
        </p:txBody>
      </p:sp>
      <p:sp>
        <p:nvSpPr>
          <p:cNvPr id="296" name="Google Shape;296;p31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rgbClr val="2C2C2C"/>
              </a:solidFill>
            </a:endParaRPr>
          </a:p>
        </p:txBody>
      </p:sp>
      <p:sp>
        <p:nvSpPr>
          <p:cNvPr id="297" name="Google Shape;297;p31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98" name="Google Shape;29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00" y="2966125"/>
            <a:ext cx="8286602" cy="37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650" y="1038000"/>
            <a:ext cx="5145355" cy="182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2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失敗するJobのログ</a:t>
            </a:r>
            <a:endParaRPr/>
          </a:p>
        </p:txBody>
      </p:sp>
      <p:sp>
        <p:nvSpPr>
          <p:cNvPr id="305" name="Google Shape;305;p32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06" name="Google Shape;306;p32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07" name="Google Shape;3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50" y="2959200"/>
            <a:ext cx="7992699" cy="174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300" y="1038000"/>
            <a:ext cx="3882335" cy="182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3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エラーメッセージに jidがない</a:t>
            </a:r>
            <a:endParaRPr/>
          </a:p>
        </p:txBody>
      </p:sp>
      <p:sp>
        <p:nvSpPr>
          <p:cNvPr id="314" name="Google Shape;314;p33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200" b="1"/>
          </a:p>
        </p:txBody>
      </p:sp>
      <p:sp>
        <p:nvSpPr>
          <p:cNvPr id="315" name="Google Shape;315;p33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16" name="Google Shape;3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50" y="1699500"/>
            <a:ext cx="7992699" cy="1744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3"/>
          <p:cNvSpPr/>
          <p:nvPr/>
        </p:nvSpPr>
        <p:spPr>
          <a:xfrm flipH="1">
            <a:off x="796150" y="2130513"/>
            <a:ext cx="431700" cy="1097100"/>
          </a:xfrm>
          <a:prstGeom prst="rightBracket">
            <a:avLst>
              <a:gd name="adj" fmla="val 8333"/>
            </a:avLst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4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Jobライフサイクル全てのログを追跡できない</a:t>
            </a:r>
            <a:endParaRPr/>
          </a:p>
        </p:txBody>
      </p:sp>
      <p:sp>
        <p:nvSpPr>
          <p:cNvPr id="323" name="Google Shape;323;p34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200" b="1"/>
              <a:t>つまり、Jobが完了していない原因を特定可能できない</a:t>
            </a:r>
            <a:endParaRPr sz="2200" b="1"/>
          </a:p>
        </p:txBody>
      </p:sp>
      <p:sp>
        <p:nvSpPr>
          <p:cNvPr id="324" name="Google Shape;324;p34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25" name="Google Shape;3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00" y="1682090"/>
            <a:ext cx="5851374" cy="290047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4"/>
          <p:cNvSpPr txBox="1"/>
          <p:nvPr/>
        </p:nvSpPr>
        <p:spPr>
          <a:xfrm>
            <a:off x="569100" y="4426925"/>
            <a:ext cx="6126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100" b="1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rPr>
              <a:t>引用: https://github.com/sidekiq/sidekiq/wiki/Job-Lifecycle</a:t>
            </a:r>
            <a:endParaRPr sz="1100">
              <a:solidFill>
                <a:schemeClr val="dk1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327" name="Google Shape;327;p34"/>
          <p:cNvSpPr/>
          <p:nvPr/>
        </p:nvSpPr>
        <p:spPr>
          <a:xfrm>
            <a:off x="3945000" y="2525250"/>
            <a:ext cx="1254000" cy="833700"/>
          </a:xfrm>
          <a:prstGeom prst="rect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5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実装</a:t>
            </a:r>
            <a:endParaRPr/>
          </a:p>
        </p:txBody>
      </p:sp>
      <p:sp>
        <p:nvSpPr>
          <p:cNvPr id="333" name="Google Shape;333;p35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2C2C2C"/>
                </a:solidFill>
                <a:latin typeface="Arial"/>
                <a:ea typeface="Arial"/>
                <a:cs typeface="Arial"/>
                <a:sym typeface="Arial"/>
              </a:rPr>
              <a:t>$ cat config/initializers/sidekiq.rb</a:t>
            </a:r>
            <a:endParaRPr sz="1800">
              <a:solidFill>
                <a:srgbClr val="2C2C2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34" name="Google Shape;334;p35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35" name="Google Shape;33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00" y="1890113"/>
            <a:ext cx="7015149" cy="204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6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実装前後のログ変化</a:t>
            </a:r>
            <a:endParaRPr/>
          </a:p>
        </p:txBody>
      </p:sp>
      <p:sp>
        <p:nvSpPr>
          <p:cNvPr id="341" name="Google Shape;341;p36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42" name="Google Shape;342;p36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43" name="Google Shape;3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775" y="3042113"/>
            <a:ext cx="7295300" cy="166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075" y="1038000"/>
            <a:ext cx="7277850" cy="174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実装</a:t>
            </a:r>
            <a:endParaRPr/>
          </a:p>
        </p:txBody>
      </p:sp>
      <p:sp>
        <p:nvSpPr>
          <p:cNvPr id="350" name="Google Shape;350;p37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2C2C2C"/>
                </a:solidFill>
                <a:latin typeface="Arial"/>
                <a:ea typeface="Arial"/>
                <a:cs typeface="Arial"/>
                <a:sym typeface="Arial"/>
              </a:rPr>
              <a:t>$ cat config/initializers/sidekiq.rb</a:t>
            </a:r>
            <a:endParaRPr sz="1800">
              <a:solidFill>
                <a:srgbClr val="2C2C2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Sidekiq::Context.add</a:t>
            </a:r>
            <a:endParaRPr/>
          </a:p>
        </p:txBody>
      </p:sp>
      <p:pic>
        <p:nvPicPr>
          <p:cNvPr id="352" name="Google Shape;3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00" y="1890113"/>
            <a:ext cx="7015149" cy="204552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7"/>
          <p:cNvSpPr/>
          <p:nvPr/>
        </p:nvSpPr>
        <p:spPr>
          <a:xfrm>
            <a:off x="1007875" y="2730350"/>
            <a:ext cx="5189400" cy="413100"/>
          </a:xfrm>
          <a:prstGeom prst="rect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自己紹介</a:t>
            </a:r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越智亮太 @imaharuTech</a:t>
            </a:r>
            <a:endParaRPr sz="1800"/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 sz="1800"/>
              <a:t>株式会社グロービス</a:t>
            </a:r>
            <a:endParaRPr sz="1800"/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 sz="1800"/>
              <a:t>Railsエンジニア3年</a:t>
            </a:r>
            <a:endParaRPr sz="1800"/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ja" sz="1800"/>
              <a:t>SRE 1.5年</a:t>
            </a:r>
            <a:endParaRPr sz="1800"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8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実装の解説</a:t>
            </a:r>
            <a:endParaRPr/>
          </a:p>
        </p:txBody>
      </p:sp>
      <p:sp>
        <p:nvSpPr>
          <p:cNvPr id="359" name="Google Shape;359;p38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ja" sz="1800" b="1" dirty="0"/>
              <a:t>ctxにjidを詰めれば良さそう</a:t>
            </a:r>
            <a:endParaRPr sz="1800" b="1" dirty="0"/>
          </a:p>
        </p:txBody>
      </p:sp>
      <p:sp>
        <p:nvSpPr>
          <p:cNvPr id="360" name="Google Shape;360;p38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Sidekiq::Context.add</a:t>
            </a:r>
            <a:endParaRPr/>
          </a:p>
        </p:txBody>
      </p:sp>
      <p:pic>
        <p:nvPicPr>
          <p:cNvPr id="361" name="Google Shape;36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00" y="1725025"/>
            <a:ext cx="5286324" cy="29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8"/>
          <p:cNvSpPr/>
          <p:nvPr/>
        </p:nvSpPr>
        <p:spPr>
          <a:xfrm>
            <a:off x="1636650" y="3482250"/>
            <a:ext cx="1161300" cy="302100"/>
          </a:xfrm>
          <a:prstGeom prst="rect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  <p:pic>
        <p:nvPicPr>
          <p:cNvPr id="363" name="Google Shape;36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200" y="3320400"/>
            <a:ext cx="4631501" cy="135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9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実装の解説</a:t>
            </a:r>
            <a:endParaRPr/>
          </a:p>
        </p:txBody>
      </p:sp>
      <p:sp>
        <p:nvSpPr>
          <p:cNvPr id="369" name="Google Shape;369;p39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70" name="Google Shape;370;p39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Sidekiq::Context.add</a:t>
            </a:r>
            <a:endParaRPr/>
          </a:p>
        </p:txBody>
      </p:sp>
      <p:pic>
        <p:nvPicPr>
          <p:cNvPr id="371" name="Google Shape;3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00" y="2019300"/>
            <a:ext cx="5286375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0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実装の解説</a:t>
            </a:r>
            <a:endParaRPr/>
          </a:p>
        </p:txBody>
      </p:sp>
      <p:sp>
        <p:nvSpPr>
          <p:cNvPr id="377" name="Google Shape;377;p40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 b="1" dirty="0"/>
              <a:t>Sidekiq::Contextは</a:t>
            </a:r>
            <a:endParaRPr sz="1600" b="1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ja" sz="1600" b="1" dirty="0"/>
              <a:t>Jobの状態をハッシュに詰め込んだもの</a:t>
            </a:r>
            <a:endParaRPr sz="1600" b="1" dirty="0"/>
          </a:p>
        </p:txBody>
      </p:sp>
      <p:sp>
        <p:nvSpPr>
          <p:cNvPr id="378" name="Google Shape;378;p40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Sidekiq::Context.add</a:t>
            </a:r>
            <a:endParaRPr/>
          </a:p>
        </p:txBody>
      </p:sp>
      <p:pic>
        <p:nvPicPr>
          <p:cNvPr id="379" name="Google Shape;3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4923" y="1350500"/>
            <a:ext cx="4186750" cy="304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300" y="3253625"/>
            <a:ext cx="4631501" cy="135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1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dirty="0"/>
              <a:t>実装</a:t>
            </a:r>
            <a:r>
              <a:rPr lang="ja" altLang="en-US" dirty="0"/>
              <a:t>の</a:t>
            </a:r>
            <a:r>
              <a:rPr lang="ja-JP" altLang="en-US"/>
              <a:t>解説</a:t>
            </a:r>
            <a:endParaRPr dirty="0"/>
          </a:p>
        </p:txBody>
      </p:sp>
      <p:sp>
        <p:nvSpPr>
          <p:cNvPr id="386" name="Google Shape;386;p41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2C2C2C"/>
                </a:solidFill>
                <a:latin typeface="Arial"/>
                <a:ea typeface="Arial"/>
                <a:cs typeface="Arial"/>
                <a:sym typeface="Arial"/>
              </a:rPr>
              <a:t>$ cat config/initializers/sidekiq.rb</a:t>
            </a:r>
            <a:endParaRPr sz="1800">
              <a:solidFill>
                <a:srgbClr val="2C2C2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87" name="Google Shape;387;p41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config.error_handlers</a:t>
            </a:r>
            <a:endParaRPr/>
          </a:p>
        </p:txBody>
      </p:sp>
      <p:pic>
        <p:nvPicPr>
          <p:cNvPr id="388" name="Google Shape;38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00" y="1890113"/>
            <a:ext cx="7015149" cy="204552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1"/>
          <p:cNvSpPr/>
          <p:nvPr/>
        </p:nvSpPr>
        <p:spPr>
          <a:xfrm>
            <a:off x="883375" y="3359125"/>
            <a:ext cx="2259600" cy="423900"/>
          </a:xfrm>
          <a:prstGeom prst="rect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2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実装の解説</a:t>
            </a:r>
            <a:endParaRPr/>
          </a:p>
        </p:txBody>
      </p:sp>
      <p:sp>
        <p:nvSpPr>
          <p:cNvPr id="395" name="Google Shape;395;p42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config.error_handlers</a:t>
            </a:r>
            <a:endParaRPr/>
          </a:p>
        </p:txBody>
      </p:sp>
      <p:pic>
        <p:nvPicPr>
          <p:cNvPr id="396" name="Google Shape;39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7200" y="1221502"/>
            <a:ext cx="7553598" cy="329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200" y="3353225"/>
            <a:ext cx="4631501" cy="135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3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実装の解説</a:t>
            </a:r>
            <a:endParaRPr/>
          </a:p>
        </p:txBody>
      </p:sp>
      <p:sp>
        <p:nvSpPr>
          <p:cNvPr id="403" name="Google Shape;403;p43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404" name="Google Shape;404;p43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config.error_handlers</a:t>
            </a:r>
            <a:endParaRPr/>
          </a:p>
        </p:txBody>
      </p:sp>
      <p:graphicFrame>
        <p:nvGraphicFramePr>
          <p:cNvPr id="405" name="Google Shape;405;p43"/>
          <p:cNvGraphicFramePr/>
          <p:nvPr/>
        </p:nvGraphicFramePr>
        <p:xfrm>
          <a:off x="439425" y="1323175"/>
          <a:ext cx="4343400" cy="829250"/>
        </p:xfrm>
        <a:graphic>
          <a:graphicData uri="http://schemas.openxmlformats.org/drawingml/2006/table">
            <a:tbl>
              <a:tblPr>
                <a:noFill/>
                <a:tableStyleId>{A19FB31E-7421-457A-A35A-C34FA718A271}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9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/>
                        <a:t>default error handler</a:t>
                      </a:r>
                      <a:endParaRPr/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6" name="Google Shape;406;p43"/>
          <p:cNvGraphicFramePr/>
          <p:nvPr/>
        </p:nvGraphicFramePr>
        <p:xfrm>
          <a:off x="408300" y="2618375"/>
          <a:ext cx="4343400" cy="823025"/>
        </p:xfrm>
        <a:graphic>
          <a:graphicData uri="http://schemas.openxmlformats.org/drawingml/2006/table">
            <a:tbl>
              <a:tblPr>
                <a:noFill/>
                <a:tableStyleId>{A19FB31E-7421-457A-A35A-C34FA718A271}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3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/>
                        <a:t> add_jid_</a:t>
                      </a:r>
                      <a:br>
                        <a:rPr lang="ja"/>
                      </a:br>
                      <a:r>
                        <a:rPr lang="ja"/>
                        <a:t>error_handler</a:t>
                      </a:r>
                      <a:endParaRPr/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/>
                        <a:t>default error handler</a:t>
                      </a:r>
                      <a:endParaRPr/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407" name="Google Shape;40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1698" y="3516176"/>
            <a:ext cx="3979201" cy="11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43"/>
          <p:cNvSpPr/>
          <p:nvPr/>
        </p:nvSpPr>
        <p:spPr>
          <a:xfrm>
            <a:off x="5892100" y="4356875"/>
            <a:ext cx="1250700" cy="261900"/>
          </a:xfrm>
          <a:prstGeom prst="rect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409" name="Google Shape;409;p43"/>
          <p:cNvSpPr/>
          <p:nvPr/>
        </p:nvSpPr>
        <p:spPr>
          <a:xfrm>
            <a:off x="547200" y="3690875"/>
            <a:ext cx="4083900" cy="666000"/>
          </a:xfrm>
          <a:prstGeom prst="wedgeRoundRectCallout">
            <a:avLst>
              <a:gd name="adj1" fmla="val -35061"/>
              <a:gd name="adj2" fmla="val -65199"/>
              <a:gd name="adj3" fmla="val 0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 PLUS 1p"/>
                <a:ea typeface="M PLUS 1p"/>
                <a:cs typeface="M PLUS 1p"/>
                <a:sym typeface="M PLUS 1p"/>
              </a:rPr>
              <a:t>Array#unshiftで配列に先頭追加することで</a:t>
            </a:r>
            <a:endParaRPr>
              <a:latin typeface="M PLUS 1p"/>
              <a:ea typeface="M PLUS 1p"/>
              <a:cs typeface="M PLUS 1p"/>
              <a:sym typeface="M PLUS 1p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 PLUS 1p"/>
                <a:ea typeface="M PLUS 1p"/>
                <a:cs typeface="M PLUS 1p"/>
                <a:sym typeface="M PLUS 1p"/>
              </a:rPr>
              <a:t>以降のhandlerでctx.jidが出力される</a:t>
            </a: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4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/>
              <a:t>まとめ</a:t>
            </a:r>
            <a:endParaRPr dirty="0"/>
          </a:p>
        </p:txBody>
      </p:sp>
      <p:sp>
        <p:nvSpPr>
          <p:cNvPr id="323" name="Google Shape;323;p34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200" b="1" dirty="0"/>
              <a:t>Jobが完了していない原因を特定</a:t>
            </a:r>
            <a:r>
              <a:rPr lang="ja-JP" altLang="en-US" sz="2200" b="1"/>
              <a:t>しやすくなった</a:t>
            </a:r>
            <a:r>
              <a:rPr lang="ja" altLang="en-US" sz="2200" b="1" dirty="0"/>
              <a:t>！！！</a:t>
            </a:r>
            <a:endParaRPr sz="2200" b="1" dirty="0"/>
          </a:p>
        </p:txBody>
      </p:sp>
      <p:sp>
        <p:nvSpPr>
          <p:cNvPr id="324" name="Google Shape;324;p34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25" name="Google Shape;3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300" y="1682090"/>
            <a:ext cx="5851374" cy="290047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4"/>
          <p:cNvSpPr txBox="1"/>
          <p:nvPr/>
        </p:nvSpPr>
        <p:spPr>
          <a:xfrm>
            <a:off x="569100" y="4426925"/>
            <a:ext cx="6126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100" b="1">
                <a:solidFill>
                  <a:schemeClr val="dk1"/>
                </a:solidFill>
                <a:latin typeface="M PLUS 1p"/>
                <a:ea typeface="M PLUS 1p"/>
                <a:cs typeface="M PLUS 1p"/>
                <a:sym typeface="M PLUS 1p"/>
              </a:rPr>
              <a:t>引用: https://github.com/sidekiq/sidekiq/wiki/Job-Lifecycle</a:t>
            </a:r>
            <a:endParaRPr sz="1100">
              <a:solidFill>
                <a:schemeClr val="dk1"/>
              </a:solidFill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3" name="円/楕円 2">
            <a:extLst>
              <a:ext uri="{FF2B5EF4-FFF2-40B4-BE49-F238E27FC236}">
                <a16:creationId xmlns:a16="http://schemas.microsoft.com/office/drawing/2014/main" id="{AE7E1738-6DAA-C1C2-5F8C-FAF9952ACEA5}"/>
              </a:ext>
            </a:extLst>
          </p:cNvPr>
          <p:cNvSpPr/>
          <p:nvPr/>
        </p:nvSpPr>
        <p:spPr>
          <a:xfrm>
            <a:off x="3970310" y="2288698"/>
            <a:ext cx="1098780" cy="1098780"/>
          </a:xfrm>
          <a:prstGeom prst="ellipse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3548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まとめ</a:t>
            </a:r>
            <a:endParaRPr/>
          </a:p>
        </p:txBody>
      </p:sp>
      <p:sp>
        <p:nvSpPr>
          <p:cNvPr id="415" name="Google Shape;415;p44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 b="1" dirty="0"/>
              <a:t>明日、Sidekiqオブザーバビリティ向上 Pull Requestを作成し</a:t>
            </a:r>
            <a:endParaRPr sz="2000" b="1" dirty="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ja" sz="2000" b="1" dirty="0"/>
              <a:t>検証環境で実験できるようになった！</a:t>
            </a:r>
            <a:endParaRPr sz="2000" b="1" dirty="0"/>
          </a:p>
        </p:txBody>
      </p:sp>
      <p:sp>
        <p:nvSpPr>
          <p:cNvPr id="416" name="Google Shape;416;p44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5"/>
          <p:cNvSpPr/>
          <p:nvPr/>
        </p:nvSpPr>
        <p:spPr>
          <a:xfrm>
            <a:off x="8663493" y="4775119"/>
            <a:ext cx="91500" cy="69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22" name="Google Shape;422;p45"/>
          <p:cNvSpPr/>
          <p:nvPr/>
        </p:nvSpPr>
        <p:spPr>
          <a:xfrm>
            <a:off x="8648700" y="4873839"/>
            <a:ext cx="114992" cy="9534"/>
          </a:xfrm>
          <a:custGeom>
            <a:avLst/>
            <a:gdLst/>
            <a:ahLst/>
            <a:cxnLst/>
            <a:rect l="l" t="t" r="r" b="b"/>
            <a:pathLst>
              <a:path w="252730" h="20954" extrusionOk="0">
                <a:moveTo>
                  <a:pt x="252651" y="0"/>
                </a:moveTo>
                <a:lnTo>
                  <a:pt x="0" y="0"/>
                </a:lnTo>
                <a:lnTo>
                  <a:pt x="0" y="20941"/>
                </a:lnTo>
                <a:lnTo>
                  <a:pt x="252651" y="20941"/>
                </a:lnTo>
                <a:lnTo>
                  <a:pt x="252651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23" name="Google Shape;423;p45"/>
          <p:cNvSpPr/>
          <p:nvPr/>
        </p:nvSpPr>
        <p:spPr>
          <a:xfrm>
            <a:off x="531609" y="947157"/>
            <a:ext cx="5238000" cy="1263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424" name="Google Shape;424;p45"/>
          <p:cNvGrpSpPr/>
          <p:nvPr/>
        </p:nvGrpSpPr>
        <p:grpSpPr>
          <a:xfrm>
            <a:off x="515244" y="1900096"/>
            <a:ext cx="2517741" cy="2589363"/>
            <a:chOff x="1132903" y="4177872"/>
            <a:chExt cx="5535930" cy="5693411"/>
          </a:xfrm>
        </p:grpSpPr>
        <p:sp>
          <p:nvSpPr>
            <p:cNvPr id="425" name="Google Shape;425;p45"/>
            <p:cNvSpPr/>
            <p:nvPr/>
          </p:nvSpPr>
          <p:spPr>
            <a:xfrm>
              <a:off x="1132907" y="4177872"/>
              <a:ext cx="5535300" cy="56931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/>
            </a:p>
          </p:txBody>
        </p:sp>
        <p:sp>
          <p:nvSpPr>
            <p:cNvPr id="426" name="Google Shape;426;p45"/>
            <p:cNvSpPr/>
            <p:nvPr/>
          </p:nvSpPr>
          <p:spPr>
            <a:xfrm>
              <a:off x="1132903" y="4177874"/>
              <a:ext cx="5535930" cy="5693409"/>
            </a:xfrm>
            <a:custGeom>
              <a:avLst/>
              <a:gdLst/>
              <a:ahLst/>
              <a:cxnLst/>
              <a:rect l="l" t="t" r="r" b="b"/>
              <a:pathLst>
                <a:path w="5535930" h="5693409" extrusionOk="0">
                  <a:moveTo>
                    <a:pt x="5535333" y="0"/>
                  </a:moveTo>
                  <a:lnTo>
                    <a:pt x="5524868" y="0"/>
                  </a:lnTo>
                  <a:lnTo>
                    <a:pt x="5524868" y="10477"/>
                  </a:lnTo>
                  <a:lnTo>
                    <a:pt x="5524868" y="5682615"/>
                  </a:lnTo>
                  <a:lnTo>
                    <a:pt x="10464" y="5682615"/>
                  </a:lnTo>
                  <a:lnTo>
                    <a:pt x="10464" y="10477"/>
                  </a:lnTo>
                  <a:lnTo>
                    <a:pt x="5524868" y="10477"/>
                  </a:lnTo>
                  <a:lnTo>
                    <a:pt x="5524868" y="0"/>
                  </a:lnTo>
                  <a:lnTo>
                    <a:pt x="10464" y="0"/>
                  </a:lnTo>
                  <a:lnTo>
                    <a:pt x="0" y="0"/>
                  </a:lnTo>
                  <a:lnTo>
                    <a:pt x="0" y="10477"/>
                  </a:lnTo>
                  <a:lnTo>
                    <a:pt x="0" y="5681980"/>
                  </a:lnTo>
                  <a:lnTo>
                    <a:pt x="0" y="5693092"/>
                  </a:lnTo>
                  <a:lnTo>
                    <a:pt x="10464" y="5693092"/>
                  </a:lnTo>
                  <a:lnTo>
                    <a:pt x="5524868" y="5693092"/>
                  </a:lnTo>
                  <a:lnTo>
                    <a:pt x="5535333" y="5693092"/>
                  </a:lnTo>
                  <a:lnTo>
                    <a:pt x="5535333" y="0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/>
            </a:p>
          </p:txBody>
        </p:sp>
      </p:grpSp>
      <p:grpSp>
        <p:nvGrpSpPr>
          <p:cNvPr id="427" name="Google Shape;427;p45"/>
          <p:cNvGrpSpPr/>
          <p:nvPr/>
        </p:nvGrpSpPr>
        <p:grpSpPr>
          <a:xfrm>
            <a:off x="523837" y="1414361"/>
            <a:ext cx="2476443" cy="295440"/>
            <a:chOff x="1151797" y="3109853"/>
            <a:chExt cx="5445125" cy="649604"/>
          </a:xfrm>
        </p:grpSpPr>
        <p:sp>
          <p:nvSpPr>
            <p:cNvPr id="428" name="Google Shape;428;p45"/>
            <p:cNvSpPr/>
            <p:nvPr/>
          </p:nvSpPr>
          <p:spPr>
            <a:xfrm>
              <a:off x="1151797" y="3109853"/>
              <a:ext cx="5445125" cy="649604"/>
            </a:xfrm>
            <a:custGeom>
              <a:avLst/>
              <a:gdLst/>
              <a:ahLst/>
              <a:cxnLst/>
              <a:rect l="l" t="t" r="r" b="b"/>
              <a:pathLst>
                <a:path w="5445125" h="649604" extrusionOk="0">
                  <a:moveTo>
                    <a:pt x="5444860" y="0"/>
                  </a:moveTo>
                  <a:lnTo>
                    <a:pt x="0" y="0"/>
                  </a:lnTo>
                  <a:lnTo>
                    <a:pt x="0" y="649194"/>
                  </a:lnTo>
                  <a:lnTo>
                    <a:pt x="5444860" y="649194"/>
                  </a:lnTo>
                  <a:lnTo>
                    <a:pt x="5444860" y="0"/>
                  </a:lnTo>
                  <a:close/>
                </a:path>
              </a:pathLst>
            </a:custGeom>
            <a:solidFill>
              <a:srgbClr val="F3F5FA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/>
            </a:p>
          </p:txBody>
        </p:sp>
        <p:sp>
          <p:nvSpPr>
            <p:cNvPr id="429" name="Google Shape;429;p45"/>
            <p:cNvSpPr/>
            <p:nvPr/>
          </p:nvSpPr>
          <p:spPr>
            <a:xfrm>
              <a:off x="3421152" y="3327961"/>
              <a:ext cx="909320" cy="246379"/>
            </a:xfrm>
            <a:custGeom>
              <a:avLst/>
              <a:gdLst/>
              <a:ahLst/>
              <a:cxnLst/>
              <a:rect l="l" t="t" r="r" b="b"/>
              <a:pathLst>
                <a:path w="909320" h="246379" extrusionOk="0">
                  <a:moveTo>
                    <a:pt x="41778" y="42511"/>
                  </a:moveTo>
                  <a:lnTo>
                    <a:pt x="0" y="42511"/>
                  </a:lnTo>
                  <a:lnTo>
                    <a:pt x="0" y="242610"/>
                  </a:lnTo>
                  <a:lnTo>
                    <a:pt x="54605" y="242610"/>
                  </a:lnTo>
                  <a:lnTo>
                    <a:pt x="54605" y="148424"/>
                  </a:lnTo>
                  <a:lnTo>
                    <a:pt x="55178" y="133421"/>
                  </a:lnTo>
                  <a:lnTo>
                    <a:pt x="69331" y="92145"/>
                  </a:lnTo>
                  <a:lnTo>
                    <a:pt x="97850" y="82458"/>
                  </a:lnTo>
                  <a:lnTo>
                    <a:pt x="180682" y="82458"/>
                  </a:lnTo>
                  <a:lnTo>
                    <a:pt x="179851" y="78977"/>
                  </a:lnTo>
                  <a:lnTo>
                    <a:pt x="174642" y="68165"/>
                  </a:lnTo>
                  <a:lnTo>
                    <a:pt x="49108" y="68165"/>
                  </a:lnTo>
                  <a:lnTo>
                    <a:pt x="41778" y="42511"/>
                  </a:lnTo>
                  <a:close/>
                </a:path>
                <a:path w="909320" h="246379" extrusionOk="0">
                  <a:moveTo>
                    <a:pt x="180682" y="82458"/>
                  </a:moveTo>
                  <a:lnTo>
                    <a:pt x="97850" y="82458"/>
                  </a:lnTo>
                  <a:lnTo>
                    <a:pt x="105705" y="83145"/>
                  </a:lnTo>
                  <a:lnTo>
                    <a:pt x="112416" y="85206"/>
                  </a:lnTo>
                  <a:lnTo>
                    <a:pt x="130100" y="125702"/>
                  </a:lnTo>
                  <a:lnTo>
                    <a:pt x="130100" y="242610"/>
                  </a:lnTo>
                  <a:lnTo>
                    <a:pt x="184706" y="242610"/>
                  </a:lnTo>
                  <a:lnTo>
                    <a:pt x="184706" y="112143"/>
                  </a:lnTo>
                  <a:lnTo>
                    <a:pt x="183492" y="94231"/>
                  </a:lnTo>
                  <a:lnTo>
                    <a:pt x="180682" y="82458"/>
                  </a:lnTo>
                  <a:close/>
                </a:path>
                <a:path w="909320" h="246379" extrusionOk="0">
                  <a:moveTo>
                    <a:pt x="113609" y="38846"/>
                  </a:moveTo>
                  <a:lnTo>
                    <a:pt x="105305" y="38846"/>
                  </a:lnTo>
                  <a:lnTo>
                    <a:pt x="97243" y="39946"/>
                  </a:lnTo>
                  <a:lnTo>
                    <a:pt x="89421" y="42145"/>
                  </a:lnTo>
                  <a:lnTo>
                    <a:pt x="81599" y="44103"/>
                  </a:lnTo>
                  <a:lnTo>
                    <a:pt x="74521" y="47276"/>
                  </a:lnTo>
                  <a:lnTo>
                    <a:pt x="68165" y="51673"/>
                  </a:lnTo>
                  <a:lnTo>
                    <a:pt x="61809" y="55830"/>
                  </a:lnTo>
                  <a:lnTo>
                    <a:pt x="56438" y="61327"/>
                  </a:lnTo>
                  <a:lnTo>
                    <a:pt x="52040" y="68165"/>
                  </a:lnTo>
                  <a:lnTo>
                    <a:pt x="174642" y="68165"/>
                  </a:lnTo>
                  <a:lnTo>
                    <a:pt x="142650" y="43244"/>
                  </a:lnTo>
                  <a:lnTo>
                    <a:pt x="128930" y="39946"/>
                  </a:lnTo>
                  <a:lnTo>
                    <a:pt x="113609" y="38846"/>
                  </a:lnTo>
                  <a:close/>
                </a:path>
                <a:path w="909320" h="246379" extrusionOk="0">
                  <a:moveTo>
                    <a:pt x="362899" y="38846"/>
                  </a:moveTo>
                  <a:lnTo>
                    <a:pt x="322358" y="45649"/>
                  </a:lnTo>
                  <a:lnTo>
                    <a:pt x="283649" y="75266"/>
                  </a:lnTo>
                  <a:lnTo>
                    <a:pt x="268346" y="111504"/>
                  </a:lnTo>
                  <a:lnTo>
                    <a:pt x="265416" y="142194"/>
                  </a:lnTo>
                  <a:lnTo>
                    <a:pt x="265851" y="154312"/>
                  </a:lnTo>
                  <a:lnTo>
                    <a:pt x="276388" y="195886"/>
                  </a:lnTo>
                  <a:lnTo>
                    <a:pt x="306554" y="231159"/>
                  </a:lnTo>
                  <a:lnTo>
                    <a:pt x="351538" y="245862"/>
                  </a:lnTo>
                  <a:lnTo>
                    <a:pt x="361800" y="246275"/>
                  </a:lnTo>
                  <a:lnTo>
                    <a:pt x="372865" y="245862"/>
                  </a:lnTo>
                  <a:lnTo>
                    <a:pt x="411114" y="235809"/>
                  </a:lnTo>
                  <a:lnTo>
                    <a:pt x="444168" y="204499"/>
                  </a:lnTo>
                  <a:lnTo>
                    <a:pt x="445309" y="202297"/>
                  </a:lnTo>
                  <a:lnTo>
                    <a:pt x="352764" y="202297"/>
                  </a:lnTo>
                  <a:lnTo>
                    <a:pt x="344816" y="200098"/>
                  </a:lnTo>
                  <a:lnTo>
                    <a:pt x="323387" y="168376"/>
                  </a:lnTo>
                  <a:lnTo>
                    <a:pt x="321121" y="142194"/>
                  </a:lnTo>
                  <a:lnTo>
                    <a:pt x="321716" y="128290"/>
                  </a:lnTo>
                  <a:lnTo>
                    <a:pt x="336329" y="91275"/>
                  </a:lnTo>
                  <a:lnTo>
                    <a:pt x="362166" y="82824"/>
                  </a:lnTo>
                  <a:lnTo>
                    <a:pt x="444758" y="82824"/>
                  </a:lnTo>
                  <a:lnTo>
                    <a:pt x="440023" y="75266"/>
                  </a:lnTo>
                  <a:lnTo>
                    <a:pt x="401516" y="45649"/>
                  </a:lnTo>
                  <a:lnTo>
                    <a:pt x="376598" y="39602"/>
                  </a:lnTo>
                  <a:lnTo>
                    <a:pt x="362899" y="38846"/>
                  </a:lnTo>
                  <a:close/>
                </a:path>
                <a:path w="909320" h="246379" extrusionOk="0">
                  <a:moveTo>
                    <a:pt x="444758" y="82824"/>
                  </a:moveTo>
                  <a:lnTo>
                    <a:pt x="371936" y="82824"/>
                  </a:lnTo>
                  <a:lnTo>
                    <a:pt x="379883" y="85023"/>
                  </a:lnTo>
                  <a:lnTo>
                    <a:pt x="392092" y="93819"/>
                  </a:lnTo>
                  <a:lnTo>
                    <a:pt x="403304" y="132711"/>
                  </a:lnTo>
                  <a:lnTo>
                    <a:pt x="403579" y="142194"/>
                  </a:lnTo>
                  <a:lnTo>
                    <a:pt x="403304" y="151700"/>
                  </a:lnTo>
                  <a:lnTo>
                    <a:pt x="392092" y="191062"/>
                  </a:lnTo>
                  <a:lnTo>
                    <a:pt x="372302" y="202297"/>
                  </a:lnTo>
                  <a:lnTo>
                    <a:pt x="445309" y="202297"/>
                  </a:lnTo>
                  <a:lnTo>
                    <a:pt x="457542" y="165741"/>
                  </a:lnTo>
                  <a:lnTo>
                    <a:pt x="459284" y="142194"/>
                  </a:lnTo>
                  <a:lnTo>
                    <a:pt x="458505" y="126185"/>
                  </a:lnTo>
                  <a:lnTo>
                    <a:pt x="456168" y="111504"/>
                  </a:lnTo>
                  <a:lnTo>
                    <a:pt x="452274" y="98150"/>
                  </a:lnTo>
                  <a:lnTo>
                    <a:pt x="446824" y="86123"/>
                  </a:lnTo>
                  <a:lnTo>
                    <a:pt x="444758" y="82824"/>
                  </a:lnTo>
                  <a:close/>
                </a:path>
                <a:path w="909320" h="246379" extrusionOk="0">
                  <a:moveTo>
                    <a:pt x="601531" y="83557"/>
                  </a:moveTo>
                  <a:lnTo>
                    <a:pt x="546925" y="83557"/>
                  </a:lnTo>
                  <a:lnTo>
                    <a:pt x="546925" y="179942"/>
                  </a:lnTo>
                  <a:lnTo>
                    <a:pt x="554988" y="220255"/>
                  </a:lnTo>
                  <a:lnTo>
                    <a:pt x="592553" y="244807"/>
                  </a:lnTo>
                  <a:lnTo>
                    <a:pt x="609594" y="246275"/>
                  </a:lnTo>
                  <a:lnTo>
                    <a:pt x="617129" y="246092"/>
                  </a:lnTo>
                  <a:lnTo>
                    <a:pt x="659801" y="237113"/>
                  </a:lnTo>
                  <a:lnTo>
                    <a:pt x="659801" y="202663"/>
                  </a:lnTo>
                  <a:lnTo>
                    <a:pt x="618263" y="202663"/>
                  </a:lnTo>
                  <a:lnTo>
                    <a:pt x="612525" y="200831"/>
                  </a:lnTo>
                  <a:lnTo>
                    <a:pt x="608128" y="197166"/>
                  </a:lnTo>
                  <a:lnTo>
                    <a:pt x="603730" y="193261"/>
                  </a:lnTo>
                  <a:lnTo>
                    <a:pt x="601531" y="187512"/>
                  </a:lnTo>
                  <a:lnTo>
                    <a:pt x="601531" y="83557"/>
                  </a:lnTo>
                  <a:close/>
                </a:path>
                <a:path w="909320" h="246379" extrusionOk="0">
                  <a:moveTo>
                    <a:pt x="659801" y="196433"/>
                  </a:moveTo>
                  <a:lnTo>
                    <a:pt x="654179" y="198140"/>
                  </a:lnTo>
                  <a:lnTo>
                    <a:pt x="648566" y="199606"/>
                  </a:lnTo>
                  <a:lnTo>
                    <a:pt x="637320" y="202056"/>
                  </a:lnTo>
                  <a:lnTo>
                    <a:pt x="631457" y="202663"/>
                  </a:lnTo>
                  <a:lnTo>
                    <a:pt x="659801" y="202663"/>
                  </a:lnTo>
                  <a:lnTo>
                    <a:pt x="659801" y="196433"/>
                  </a:lnTo>
                  <a:close/>
                </a:path>
                <a:path w="909320" h="246379" extrusionOk="0">
                  <a:moveTo>
                    <a:pt x="601531" y="0"/>
                  </a:moveTo>
                  <a:lnTo>
                    <a:pt x="566715" y="0"/>
                  </a:lnTo>
                  <a:lnTo>
                    <a:pt x="550957" y="42145"/>
                  </a:lnTo>
                  <a:lnTo>
                    <a:pt x="520905" y="60469"/>
                  </a:lnTo>
                  <a:lnTo>
                    <a:pt x="520905" y="83557"/>
                  </a:lnTo>
                  <a:lnTo>
                    <a:pt x="657603" y="83557"/>
                  </a:lnTo>
                  <a:lnTo>
                    <a:pt x="657603" y="42511"/>
                  </a:lnTo>
                  <a:lnTo>
                    <a:pt x="601531" y="42511"/>
                  </a:lnTo>
                  <a:lnTo>
                    <a:pt x="601531" y="0"/>
                  </a:lnTo>
                  <a:close/>
                </a:path>
                <a:path w="909320" h="246379" extrusionOk="0">
                  <a:moveTo>
                    <a:pt x="819074" y="38846"/>
                  </a:moveTo>
                  <a:lnTo>
                    <a:pt x="780660" y="45442"/>
                  </a:lnTo>
                  <a:lnTo>
                    <a:pt x="742868" y="74764"/>
                  </a:lnTo>
                  <a:lnTo>
                    <a:pt x="727452" y="111868"/>
                  </a:lnTo>
                  <a:lnTo>
                    <a:pt x="724522" y="144027"/>
                  </a:lnTo>
                  <a:lnTo>
                    <a:pt x="725347" y="160516"/>
                  </a:lnTo>
                  <a:lnTo>
                    <a:pt x="737715" y="201198"/>
                  </a:lnTo>
                  <a:lnTo>
                    <a:pt x="773997" y="235280"/>
                  </a:lnTo>
                  <a:lnTo>
                    <a:pt x="812543" y="245588"/>
                  </a:lnTo>
                  <a:lnTo>
                    <a:pt x="827137" y="246275"/>
                  </a:lnTo>
                  <a:lnTo>
                    <a:pt x="838245" y="246045"/>
                  </a:lnTo>
                  <a:lnTo>
                    <a:pt x="882381" y="238305"/>
                  </a:lnTo>
                  <a:lnTo>
                    <a:pt x="897501" y="231982"/>
                  </a:lnTo>
                  <a:lnTo>
                    <a:pt x="897501" y="205595"/>
                  </a:lnTo>
                  <a:lnTo>
                    <a:pt x="829702" y="205595"/>
                  </a:lnTo>
                  <a:lnTo>
                    <a:pt x="818776" y="204771"/>
                  </a:lnTo>
                  <a:lnTo>
                    <a:pt x="783613" y="176735"/>
                  </a:lnTo>
                  <a:lnTo>
                    <a:pt x="779861" y="156120"/>
                  </a:lnTo>
                  <a:lnTo>
                    <a:pt x="908862" y="156120"/>
                  </a:lnTo>
                  <a:lnTo>
                    <a:pt x="908738" y="127191"/>
                  </a:lnTo>
                  <a:lnTo>
                    <a:pt x="908379" y="119839"/>
                  </a:lnTo>
                  <a:lnTo>
                    <a:pt x="780960" y="119839"/>
                  </a:lnTo>
                  <a:lnTo>
                    <a:pt x="782399" y="109736"/>
                  </a:lnTo>
                  <a:lnTo>
                    <a:pt x="811878" y="78335"/>
                  </a:lnTo>
                  <a:lnTo>
                    <a:pt x="819441" y="77693"/>
                  </a:lnTo>
                  <a:lnTo>
                    <a:pt x="896225" y="77693"/>
                  </a:lnTo>
                  <a:lnTo>
                    <a:pt x="891797" y="70778"/>
                  </a:lnTo>
                  <a:lnTo>
                    <a:pt x="856317" y="44823"/>
                  </a:lnTo>
                  <a:lnTo>
                    <a:pt x="832495" y="39510"/>
                  </a:lnTo>
                  <a:lnTo>
                    <a:pt x="819074" y="38846"/>
                  </a:lnTo>
                  <a:close/>
                </a:path>
                <a:path w="909320" h="246379" extrusionOk="0">
                  <a:moveTo>
                    <a:pt x="897501" y="189837"/>
                  </a:moveTo>
                  <a:lnTo>
                    <a:pt x="856772" y="203532"/>
                  </a:lnTo>
                  <a:lnTo>
                    <a:pt x="829702" y="205595"/>
                  </a:lnTo>
                  <a:lnTo>
                    <a:pt x="897501" y="205595"/>
                  </a:lnTo>
                  <a:lnTo>
                    <a:pt x="897501" y="189837"/>
                  </a:lnTo>
                  <a:close/>
                </a:path>
                <a:path w="909320" h="246379" extrusionOk="0">
                  <a:moveTo>
                    <a:pt x="896225" y="77693"/>
                  </a:moveTo>
                  <a:lnTo>
                    <a:pt x="827985" y="77693"/>
                  </a:lnTo>
                  <a:lnTo>
                    <a:pt x="835074" y="79526"/>
                  </a:lnTo>
                  <a:lnTo>
                    <a:pt x="846309" y="86855"/>
                  </a:lnTo>
                  <a:lnTo>
                    <a:pt x="850466" y="91861"/>
                  </a:lnTo>
                  <a:lnTo>
                    <a:pt x="853157" y="98216"/>
                  </a:lnTo>
                  <a:lnTo>
                    <a:pt x="856089" y="104572"/>
                  </a:lnTo>
                  <a:lnTo>
                    <a:pt x="857555" y="111776"/>
                  </a:lnTo>
                  <a:lnTo>
                    <a:pt x="857555" y="119839"/>
                  </a:lnTo>
                  <a:lnTo>
                    <a:pt x="908379" y="119839"/>
                  </a:lnTo>
                  <a:lnTo>
                    <a:pt x="908175" y="115645"/>
                  </a:lnTo>
                  <a:lnTo>
                    <a:pt x="906113" y="102703"/>
                  </a:lnTo>
                  <a:lnTo>
                    <a:pt x="902678" y="90908"/>
                  </a:lnTo>
                  <a:lnTo>
                    <a:pt x="897867" y="80259"/>
                  </a:lnTo>
                  <a:lnTo>
                    <a:pt x="896225" y="77693"/>
                  </a:lnTo>
                  <a:close/>
                </a:path>
              </a:pathLst>
            </a:custGeom>
            <a:solidFill>
              <a:srgbClr val="0E357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/>
            </a:p>
          </p:txBody>
        </p:sp>
      </p:grpSp>
      <p:sp>
        <p:nvSpPr>
          <p:cNvPr id="430" name="Google Shape;430;p45"/>
          <p:cNvSpPr/>
          <p:nvPr/>
        </p:nvSpPr>
        <p:spPr>
          <a:xfrm>
            <a:off x="3333750" y="1895342"/>
            <a:ext cx="2476500" cy="15549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431" name="Google Shape;431;p45"/>
          <p:cNvGrpSpPr/>
          <p:nvPr/>
        </p:nvGrpSpPr>
        <p:grpSpPr>
          <a:xfrm>
            <a:off x="3333511" y="1414361"/>
            <a:ext cx="2476443" cy="295440"/>
            <a:chOff x="7329620" y="3109853"/>
            <a:chExt cx="5445125" cy="649604"/>
          </a:xfrm>
        </p:grpSpPr>
        <p:sp>
          <p:nvSpPr>
            <p:cNvPr id="432" name="Google Shape;432;p45"/>
            <p:cNvSpPr/>
            <p:nvPr/>
          </p:nvSpPr>
          <p:spPr>
            <a:xfrm>
              <a:off x="7329620" y="3109853"/>
              <a:ext cx="5445125" cy="649604"/>
            </a:xfrm>
            <a:custGeom>
              <a:avLst/>
              <a:gdLst/>
              <a:ahLst/>
              <a:cxnLst/>
              <a:rect l="l" t="t" r="r" b="b"/>
              <a:pathLst>
                <a:path w="5445125" h="649604" extrusionOk="0">
                  <a:moveTo>
                    <a:pt x="5444860" y="0"/>
                  </a:moveTo>
                  <a:lnTo>
                    <a:pt x="0" y="0"/>
                  </a:lnTo>
                  <a:lnTo>
                    <a:pt x="0" y="649194"/>
                  </a:lnTo>
                  <a:lnTo>
                    <a:pt x="5444860" y="649194"/>
                  </a:lnTo>
                  <a:lnTo>
                    <a:pt x="5444860" y="0"/>
                  </a:lnTo>
                  <a:close/>
                </a:path>
              </a:pathLst>
            </a:custGeom>
            <a:solidFill>
              <a:srgbClr val="F3F5FA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/>
            </a:p>
          </p:txBody>
        </p:sp>
        <p:sp>
          <p:nvSpPr>
            <p:cNvPr id="433" name="Google Shape;433;p45"/>
            <p:cNvSpPr/>
            <p:nvPr/>
          </p:nvSpPr>
          <p:spPr>
            <a:xfrm>
              <a:off x="9284534" y="3292044"/>
              <a:ext cx="1536700" cy="282575"/>
            </a:xfrm>
            <a:custGeom>
              <a:avLst/>
              <a:gdLst/>
              <a:ahLst/>
              <a:cxnLst/>
              <a:rect l="l" t="t" r="r" b="b"/>
              <a:pathLst>
                <a:path w="1536700" h="282575" extrusionOk="0">
                  <a:moveTo>
                    <a:pt x="126435" y="63034"/>
                  </a:moveTo>
                  <a:lnTo>
                    <a:pt x="71097" y="63034"/>
                  </a:lnTo>
                  <a:lnTo>
                    <a:pt x="71097" y="278525"/>
                  </a:lnTo>
                  <a:lnTo>
                    <a:pt x="126435" y="278525"/>
                  </a:lnTo>
                  <a:lnTo>
                    <a:pt x="126435" y="63034"/>
                  </a:lnTo>
                  <a:close/>
                </a:path>
                <a:path w="1536700" h="282575" extrusionOk="0">
                  <a:moveTo>
                    <a:pt x="197533" y="16858"/>
                  </a:moveTo>
                  <a:lnTo>
                    <a:pt x="0" y="16858"/>
                  </a:lnTo>
                  <a:lnTo>
                    <a:pt x="0" y="63034"/>
                  </a:lnTo>
                  <a:lnTo>
                    <a:pt x="197533" y="63034"/>
                  </a:lnTo>
                  <a:lnTo>
                    <a:pt x="197533" y="16858"/>
                  </a:lnTo>
                  <a:close/>
                </a:path>
                <a:path w="1536700" h="282575" extrusionOk="0">
                  <a:moveTo>
                    <a:pt x="292294" y="78426"/>
                  </a:moveTo>
                  <a:lnTo>
                    <a:pt x="238055" y="78426"/>
                  </a:lnTo>
                  <a:lnTo>
                    <a:pt x="294860" y="278525"/>
                  </a:lnTo>
                  <a:lnTo>
                    <a:pt x="353497" y="278525"/>
                  </a:lnTo>
                  <a:lnTo>
                    <a:pt x="364161" y="232715"/>
                  </a:lnTo>
                  <a:lnTo>
                    <a:pt x="326377" y="232715"/>
                  </a:lnTo>
                  <a:lnTo>
                    <a:pt x="325885" y="228076"/>
                  </a:lnTo>
                  <a:lnTo>
                    <a:pt x="325037" y="221846"/>
                  </a:lnTo>
                  <a:lnTo>
                    <a:pt x="322330" y="204370"/>
                  </a:lnTo>
                  <a:lnTo>
                    <a:pt x="321246" y="197658"/>
                  </a:lnTo>
                  <a:lnTo>
                    <a:pt x="319780" y="189104"/>
                  </a:lnTo>
                  <a:lnTo>
                    <a:pt x="318555" y="180549"/>
                  </a:lnTo>
                  <a:lnTo>
                    <a:pt x="317089" y="173219"/>
                  </a:lnTo>
                  <a:lnTo>
                    <a:pt x="315383" y="167115"/>
                  </a:lnTo>
                  <a:lnTo>
                    <a:pt x="292294" y="78426"/>
                  </a:lnTo>
                  <a:close/>
                </a:path>
                <a:path w="1536700" h="282575" extrusionOk="0">
                  <a:moveTo>
                    <a:pt x="431868" y="120205"/>
                  </a:moveTo>
                  <a:lnTo>
                    <a:pt x="391611" y="120205"/>
                  </a:lnTo>
                  <a:lnTo>
                    <a:pt x="392344" y="123870"/>
                  </a:lnTo>
                  <a:lnTo>
                    <a:pt x="393684" y="129734"/>
                  </a:lnTo>
                  <a:lnTo>
                    <a:pt x="395642" y="137796"/>
                  </a:lnTo>
                  <a:lnTo>
                    <a:pt x="397132" y="143822"/>
                  </a:lnTo>
                  <a:lnTo>
                    <a:pt x="398667" y="150166"/>
                  </a:lnTo>
                  <a:lnTo>
                    <a:pt x="407736" y="190203"/>
                  </a:lnTo>
                  <a:lnTo>
                    <a:pt x="411589" y="206203"/>
                  </a:lnTo>
                  <a:lnTo>
                    <a:pt x="412134" y="208527"/>
                  </a:lnTo>
                  <a:lnTo>
                    <a:pt x="427526" y="278525"/>
                  </a:lnTo>
                  <a:lnTo>
                    <a:pt x="486896" y="278525"/>
                  </a:lnTo>
                  <a:lnTo>
                    <a:pt x="500068" y="232715"/>
                  </a:lnTo>
                  <a:lnTo>
                    <a:pt x="453912" y="232715"/>
                  </a:lnTo>
                  <a:lnTo>
                    <a:pt x="453912" y="228076"/>
                  </a:lnTo>
                  <a:lnTo>
                    <a:pt x="453305" y="221846"/>
                  </a:lnTo>
                  <a:lnTo>
                    <a:pt x="452080" y="214024"/>
                  </a:lnTo>
                  <a:lnTo>
                    <a:pt x="451068" y="205962"/>
                  </a:lnTo>
                  <a:lnTo>
                    <a:pt x="449881" y="198507"/>
                  </a:lnTo>
                  <a:lnTo>
                    <a:pt x="448415" y="190936"/>
                  </a:lnTo>
                  <a:lnTo>
                    <a:pt x="447190" y="183366"/>
                  </a:lnTo>
                  <a:lnTo>
                    <a:pt x="446091" y="177868"/>
                  </a:lnTo>
                  <a:lnTo>
                    <a:pt x="445117" y="174444"/>
                  </a:lnTo>
                  <a:lnTo>
                    <a:pt x="431868" y="120205"/>
                  </a:lnTo>
                  <a:close/>
                </a:path>
                <a:path w="1536700" h="282575" extrusionOk="0">
                  <a:moveTo>
                    <a:pt x="421662" y="78426"/>
                  </a:moveTo>
                  <a:lnTo>
                    <a:pt x="361559" y="78426"/>
                  </a:lnTo>
                  <a:lnTo>
                    <a:pt x="337005" y="174444"/>
                  </a:lnTo>
                  <a:lnTo>
                    <a:pt x="336513" y="176151"/>
                  </a:lnTo>
                  <a:lnTo>
                    <a:pt x="335780" y="179575"/>
                  </a:lnTo>
                  <a:lnTo>
                    <a:pt x="334806" y="184706"/>
                  </a:lnTo>
                  <a:lnTo>
                    <a:pt x="334092" y="189470"/>
                  </a:lnTo>
                  <a:lnTo>
                    <a:pt x="333099" y="195093"/>
                  </a:lnTo>
                  <a:lnTo>
                    <a:pt x="327843" y="232715"/>
                  </a:lnTo>
                  <a:lnTo>
                    <a:pt x="364161" y="232715"/>
                  </a:lnTo>
                  <a:lnTo>
                    <a:pt x="369622" y="209260"/>
                  </a:lnTo>
                  <a:lnTo>
                    <a:pt x="370709" y="204370"/>
                  </a:lnTo>
                  <a:lnTo>
                    <a:pt x="372061" y="198507"/>
                  </a:lnTo>
                  <a:lnTo>
                    <a:pt x="380250" y="163817"/>
                  </a:lnTo>
                  <a:lnTo>
                    <a:pt x="383366" y="150166"/>
                  </a:lnTo>
                  <a:lnTo>
                    <a:pt x="386113" y="137796"/>
                  </a:lnTo>
                  <a:lnTo>
                    <a:pt x="388071" y="129734"/>
                  </a:lnTo>
                  <a:lnTo>
                    <a:pt x="389412" y="123870"/>
                  </a:lnTo>
                  <a:lnTo>
                    <a:pt x="390145" y="120205"/>
                  </a:lnTo>
                  <a:lnTo>
                    <a:pt x="431868" y="120205"/>
                  </a:lnTo>
                  <a:lnTo>
                    <a:pt x="421662" y="78426"/>
                  </a:lnTo>
                  <a:close/>
                </a:path>
                <a:path w="1536700" h="282575" extrusionOk="0">
                  <a:moveTo>
                    <a:pt x="544433" y="78426"/>
                  </a:moveTo>
                  <a:lnTo>
                    <a:pt x="490927" y="78426"/>
                  </a:lnTo>
                  <a:lnTo>
                    <a:pt x="467106" y="167115"/>
                  </a:lnTo>
                  <a:lnTo>
                    <a:pt x="465399" y="173219"/>
                  </a:lnTo>
                  <a:lnTo>
                    <a:pt x="456719" y="222579"/>
                  </a:lnTo>
                  <a:lnTo>
                    <a:pt x="455378" y="232715"/>
                  </a:lnTo>
                  <a:lnTo>
                    <a:pt x="500068" y="232715"/>
                  </a:lnTo>
                  <a:lnTo>
                    <a:pt x="544433" y="78426"/>
                  </a:lnTo>
                  <a:close/>
                </a:path>
                <a:path w="1536700" h="282575" extrusionOk="0">
                  <a:moveTo>
                    <a:pt x="668105" y="78426"/>
                  </a:moveTo>
                  <a:lnTo>
                    <a:pt x="613499" y="78426"/>
                  </a:lnTo>
                  <a:lnTo>
                    <a:pt x="613499" y="278525"/>
                  </a:lnTo>
                  <a:lnTo>
                    <a:pt x="668105" y="278525"/>
                  </a:lnTo>
                  <a:lnTo>
                    <a:pt x="668105" y="78426"/>
                  </a:lnTo>
                  <a:close/>
                </a:path>
                <a:path w="1536700" h="282575" extrusionOk="0">
                  <a:moveTo>
                    <a:pt x="649048" y="0"/>
                  </a:moveTo>
                  <a:lnTo>
                    <a:pt x="632671" y="0"/>
                  </a:lnTo>
                  <a:lnTo>
                    <a:pt x="625593" y="1958"/>
                  </a:lnTo>
                  <a:lnTo>
                    <a:pt x="619729" y="5863"/>
                  </a:lnTo>
                  <a:lnTo>
                    <a:pt x="614106" y="9528"/>
                  </a:lnTo>
                  <a:lnTo>
                    <a:pt x="611300" y="16491"/>
                  </a:lnTo>
                  <a:lnTo>
                    <a:pt x="611300" y="36773"/>
                  </a:lnTo>
                  <a:lnTo>
                    <a:pt x="614106" y="43736"/>
                  </a:lnTo>
                  <a:lnTo>
                    <a:pt x="619729" y="47642"/>
                  </a:lnTo>
                  <a:lnTo>
                    <a:pt x="625593" y="51548"/>
                  </a:lnTo>
                  <a:lnTo>
                    <a:pt x="632671" y="53506"/>
                  </a:lnTo>
                  <a:lnTo>
                    <a:pt x="649048" y="53506"/>
                  </a:lnTo>
                  <a:lnTo>
                    <a:pt x="656011" y="51548"/>
                  </a:lnTo>
                  <a:lnTo>
                    <a:pt x="667738" y="43736"/>
                  </a:lnTo>
                  <a:lnTo>
                    <a:pt x="670670" y="36773"/>
                  </a:lnTo>
                  <a:lnTo>
                    <a:pt x="670670" y="16491"/>
                  </a:lnTo>
                  <a:lnTo>
                    <a:pt x="667738" y="9528"/>
                  </a:lnTo>
                  <a:lnTo>
                    <a:pt x="661875" y="5863"/>
                  </a:lnTo>
                  <a:lnTo>
                    <a:pt x="656011" y="1958"/>
                  </a:lnTo>
                  <a:lnTo>
                    <a:pt x="649048" y="0"/>
                  </a:lnTo>
                  <a:close/>
                </a:path>
                <a:path w="1536700" h="282575" extrusionOk="0">
                  <a:moveTo>
                    <a:pt x="822278" y="119472"/>
                  </a:moveTo>
                  <a:lnTo>
                    <a:pt x="767672" y="119472"/>
                  </a:lnTo>
                  <a:lnTo>
                    <a:pt x="767672" y="215857"/>
                  </a:lnTo>
                  <a:lnTo>
                    <a:pt x="775735" y="256170"/>
                  </a:lnTo>
                  <a:lnTo>
                    <a:pt x="813297" y="280723"/>
                  </a:lnTo>
                  <a:lnTo>
                    <a:pt x="830341" y="282190"/>
                  </a:lnTo>
                  <a:lnTo>
                    <a:pt x="837876" y="282007"/>
                  </a:lnTo>
                  <a:lnTo>
                    <a:pt x="880549" y="273028"/>
                  </a:lnTo>
                  <a:lnTo>
                    <a:pt x="880549" y="238579"/>
                  </a:lnTo>
                  <a:lnTo>
                    <a:pt x="839011" y="238579"/>
                  </a:lnTo>
                  <a:lnTo>
                    <a:pt x="833273" y="236746"/>
                  </a:lnTo>
                  <a:lnTo>
                    <a:pt x="828875" y="233081"/>
                  </a:lnTo>
                  <a:lnTo>
                    <a:pt x="824477" y="229176"/>
                  </a:lnTo>
                  <a:lnTo>
                    <a:pt x="822278" y="223427"/>
                  </a:lnTo>
                  <a:lnTo>
                    <a:pt x="822278" y="119472"/>
                  </a:lnTo>
                  <a:close/>
                </a:path>
                <a:path w="1536700" h="282575" extrusionOk="0">
                  <a:moveTo>
                    <a:pt x="880549" y="232348"/>
                  </a:moveTo>
                  <a:lnTo>
                    <a:pt x="874926" y="234055"/>
                  </a:lnTo>
                  <a:lnTo>
                    <a:pt x="869303" y="235521"/>
                  </a:lnTo>
                  <a:lnTo>
                    <a:pt x="858068" y="237971"/>
                  </a:lnTo>
                  <a:lnTo>
                    <a:pt x="852204" y="238579"/>
                  </a:lnTo>
                  <a:lnTo>
                    <a:pt x="880549" y="238579"/>
                  </a:lnTo>
                  <a:lnTo>
                    <a:pt x="880549" y="232348"/>
                  </a:lnTo>
                  <a:close/>
                </a:path>
                <a:path w="1536700" h="282575" extrusionOk="0">
                  <a:moveTo>
                    <a:pt x="822278" y="35915"/>
                  </a:moveTo>
                  <a:lnTo>
                    <a:pt x="787462" y="35915"/>
                  </a:lnTo>
                  <a:lnTo>
                    <a:pt x="771704" y="78060"/>
                  </a:lnTo>
                  <a:lnTo>
                    <a:pt x="741652" y="96384"/>
                  </a:lnTo>
                  <a:lnTo>
                    <a:pt x="741652" y="119472"/>
                  </a:lnTo>
                  <a:lnTo>
                    <a:pt x="878350" y="119472"/>
                  </a:lnTo>
                  <a:lnTo>
                    <a:pt x="878350" y="78426"/>
                  </a:lnTo>
                  <a:lnTo>
                    <a:pt x="822278" y="78426"/>
                  </a:lnTo>
                  <a:lnTo>
                    <a:pt x="822278" y="35915"/>
                  </a:lnTo>
                  <a:close/>
                </a:path>
                <a:path w="1536700" h="282575" extrusionOk="0">
                  <a:moveTo>
                    <a:pt x="1017822" y="119472"/>
                  </a:moveTo>
                  <a:lnTo>
                    <a:pt x="963216" y="119472"/>
                  </a:lnTo>
                  <a:lnTo>
                    <a:pt x="963216" y="215857"/>
                  </a:lnTo>
                  <a:lnTo>
                    <a:pt x="971279" y="256170"/>
                  </a:lnTo>
                  <a:lnTo>
                    <a:pt x="1008844" y="280723"/>
                  </a:lnTo>
                  <a:lnTo>
                    <a:pt x="1025884" y="282190"/>
                  </a:lnTo>
                  <a:lnTo>
                    <a:pt x="1033421" y="282007"/>
                  </a:lnTo>
                  <a:lnTo>
                    <a:pt x="1076092" y="273028"/>
                  </a:lnTo>
                  <a:lnTo>
                    <a:pt x="1076092" y="238579"/>
                  </a:lnTo>
                  <a:lnTo>
                    <a:pt x="1034565" y="238579"/>
                  </a:lnTo>
                  <a:lnTo>
                    <a:pt x="1028816" y="236746"/>
                  </a:lnTo>
                  <a:lnTo>
                    <a:pt x="1024419" y="233081"/>
                  </a:lnTo>
                  <a:lnTo>
                    <a:pt x="1020021" y="229176"/>
                  </a:lnTo>
                  <a:lnTo>
                    <a:pt x="1017822" y="223427"/>
                  </a:lnTo>
                  <a:lnTo>
                    <a:pt x="1017822" y="119472"/>
                  </a:lnTo>
                  <a:close/>
                </a:path>
                <a:path w="1536700" h="282575" extrusionOk="0">
                  <a:moveTo>
                    <a:pt x="1076092" y="232348"/>
                  </a:moveTo>
                  <a:lnTo>
                    <a:pt x="1070480" y="234055"/>
                  </a:lnTo>
                  <a:lnTo>
                    <a:pt x="1064857" y="235521"/>
                  </a:lnTo>
                  <a:lnTo>
                    <a:pt x="1053622" y="237971"/>
                  </a:lnTo>
                  <a:lnTo>
                    <a:pt x="1047758" y="238579"/>
                  </a:lnTo>
                  <a:lnTo>
                    <a:pt x="1076092" y="238579"/>
                  </a:lnTo>
                  <a:lnTo>
                    <a:pt x="1076092" y="232348"/>
                  </a:lnTo>
                  <a:close/>
                </a:path>
                <a:path w="1536700" h="282575" extrusionOk="0">
                  <a:moveTo>
                    <a:pt x="1017822" y="35915"/>
                  </a:moveTo>
                  <a:lnTo>
                    <a:pt x="983006" y="35915"/>
                  </a:lnTo>
                  <a:lnTo>
                    <a:pt x="967248" y="78060"/>
                  </a:lnTo>
                  <a:lnTo>
                    <a:pt x="937196" y="96384"/>
                  </a:lnTo>
                  <a:lnTo>
                    <a:pt x="937196" y="119472"/>
                  </a:lnTo>
                  <a:lnTo>
                    <a:pt x="1073894" y="119472"/>
                  </a:lnTo>
                  <a:lnTo>
                    <a:pt x="1073894" y="78426"/>
                  </a:lnTo>
                  <a:lnTo>
                    <a:pt x="1017822" y="78426"/>
                  </a:lnTo>
                  <a:lnTo>
                    <a:pt x="1017822" y="35915"/>
                  </a:lnTo>
                  <a:close/>
                </a:path>
                <a:path w="1536700" h="282575" extrusionOk="0">
                  <a:moveTo>
                    <a:pt x="1235365" y="74762"/>
                  </a:moveTo>
                  <a:lnTo>
                    <a:pt x="1196957" y="81357"/>
                  </a:lnTo>
                  <a:lnTo>
                    <a:pt x="1159160" y="110679"/>
                  </a:lnTo>
                  <a:lnTo>
                    <a:pt x="1143747" y="147783"/>
                  </a:lnTo>
                  <a:lnTo>
                    <a:pt x="1140813" y="179942"/>
                  </a:lnTo>
                  <a:lnTo>
                    <a:pt x="1141638" y="196431"/>
                  </a:lnTo>
                  <a:lnTo>
                    <a:pt x="1154006" y="237113"/>
                  </a:lnTo>
                  <a:lnTo>
                    <a:pt x="1190288" y="271195"/>
                  </a:lnTo>
                  <a:lnTo>
                    <a:pt x="1228839" y="281503"/>
                  </a:lnTo>
                  <a:lnTo>
                    <a:pt x="1243428" y="282190"/>
                  </a:lnTo>
                  <a:lnTo>
                    <a:pt x="1254538" y="281960"/>
                  </a:lnTo>
                  <a:lnTo>
                    <a:pt x="1298676" y="274220"/>
                  </a:lnTo>
                  <a:lnTo>
                    <a:pt x="1313792" y="267897"/>
                  </a:lnTo>
                  <a:lnTo>
                    <a:pt x="1313792" y="241510"/>
                  </a:lnTo>
                  <a:lnTo>
                    <a:pt x="1245993" y="241510"/>
                  </a:lnTo>
                  <a:lnTo>
                    <a:pt x="1235067" y="240686"/>
                  </a:lnTo>
                  <a:lnTo>
                    <a:pt x="1199912" y="212650"/>
                  </a:lnTo>
                  <a:lnTo>
                    <a:pt x="1196152" y="192036"/>
                  </a:lnTo>
                  <a:lnTo>
                    <a:pt x="1325153" y="192036"/>
                  </a:lnTo>
                  <a:lnTo>
                    <a:pt x="1325029" y="163106"/>
                  </a:lnTo>
                  <a:lnTo>
                    <a:pt x="1324670" y="155754"/>
                  </a:lnTo>
                  <a:lnTo>
                    <a:pt x="1197251" y="155754"/>
                  </a:lnTo>
                  <a:lnTo>
                    <a:pt x="1198696" y="145651"/>
                  </a:lnTo>
                  <a:lnTo>
                    <a:pt x="1228175" y="114250"/>
                  </a:lnTo>
                  <a:lnTo>
                    <a:pt x="1235732" y="113609"/>
                  </a:lnTo>
                  <a:lnTo>
                    <a:pt x="1312516" y="113609"/>
                  </a:lnTo>
                  <a:lnTo>
                    <a:pt x="1308090" y="106693"/>
                  </a:lnTo>
                  <a:lnTo>
                    <a:pt x="1272610" y="80738"/>
                  </a:lnTo>
                  <a:lnTo>
                    <a:pt x="1248790" y="75425"/>
                  </a:lnTo>
                  <a:lnTo>
                    <a:pt x="1235365" y="74762"/>
                  </a:lnTo>
                  <a:close/>
                </a:path>
                <a:path w="1536700" h="282575" extrusionOk="0">
                  <a:moveTo>
                    <a:pt x="1313792" y="225752"/>
                  </a:moveTo>
                  <a:lnTo>
                    <a:pt x="1273069" y="239448"/>
                  </a:lnTo>
                  <a:lnTo>
                    <a:pt x="1245993" y="241510"/>
                  </a:lnTo>
                  <a:lnTo>
                    <a:pt x="1313792" y="241510"/>
                  </a:lnTo>
                  <a:lnTo>
                    <a:pt x="1313792" y="225752"/>
                  </a:lnTo>
                  <a:close/>
                </a:path>
                <a:path w="1536700" h="282575" extrusionOk="0">
                  <a:moveTo>
                    <a:pt x="1312516" y="113609"/>
                  </a:moveTo>
                  <a:lnTo>
                    <a:pt x="1244286" y="113609"/>
                  </a:lnTo>
                  <a:lnTo>
                    <a:pt x="1251375" y="115441"/>
                  </a:lnTo>
                  <a:lnTo>
                    <a:pt x="1262610" y="122771"/>
                  </a:lnTo>
                  <a:lnTo>
                    <a:pt x="1266767" y="127776"/>
                  </a:lnTo>
                  <a:lnTo>
                    <a:pt x="1269448" y="134132"/>
                  </a:lnTo>
                  <a:lnTo>
                    <a:pt x="1272380" y="140487"/>
                  </a:lnTo>
                  <a:lnTo>
                    <a:pt x="1273846" y="147691"/>
                  </a:lnTo>
                  <a:lnTo>
                    <a:pt x="1273846" y="155754"/>
                  </a:lnTo>
                  <a:lnTo>
                    <a:pt x="1324670" y="155754"/>
                  </a:lnTo>
                  <a:lnTo>
                    <a:pt x="1324466" y="151560"/>
                  </a:lnTo>
                  <a:lnTo>
                    <a:pt x="1322404" y="138618"/>
                  </a:lnTo>
                  <a:lnTo>
                    <a:pt x="1318969" y="126823"/>
                  </a:lnTo>
                  <a:lnTo>
                    <a:pt x="1314158" y="116174"/>
                  </a:lnTo>
                  <a:lnTo>
                    <a:pt x="1312516" y="113609"/>
                  </a:lnTo>
                  <a:close/>
                </a:path>
                <a:path w="1536700" h="282575" extrusionOk="0">
                  <a:moveTo>
                    <a:pt x="1447495" y="78426"/>
                  </a:moveTo>
                  <a:lnTo>
                    <a:pt x="1406082" y="78426"/>
                  </a:lnTo>
                  <a:lnTo>
                    <a:pt x="1406082" y="278525"/>
                  </a:lnTo>
                  <a:lnTo>
                    <a:pt x="1460688" y="278525"/>
                  </a:lnTo>
                  <a:lnTo>
                    <a:pt x="1460688" y="167115"/>
                  </a:lnTo>
                  <a:lnTo>
                    <a:pt x="1462154" y="159178"/>
                  </a:lnTo>
                  <a:lnTo>
                    <a:pt x="1488907" y="130341"/>
                  </a:lnTo>
                  <a:lnTo>
                    <a:pt x="1495504" y="128634"/>
                  </a:lnTo>
                  <a:lnTo>
                    <a:pt x="1502100" y="126676"/>
                  </a:lnTo>
                  <a:lnTo>
                    <a:pt x="1508938" y="125702"/>
                  </a:lnTo>
                  <a:lnTo>
                    <a:pt x="1532296" y="125702"/>
                  </a:lnTo>
                  <a:lnTo>
                    <a:pt x="1533361" y="112143"/>
                  </a:lnTo>
                  <a:lnTo>
                    <a:pt x="1455557" y="112143"/>
                  </a:lnTo>
                  <a:lnTo>
                    <a:pt x="1447495" y="78426"/>
                  </a:lnTo>
                  <a:close/>
                </a:path>
                <a:path w="1536700" h="282575" extrusionOk="0">
                  <a:moveTo>
                    <a:pt x="1532296" y="125702"/>
                  </a:moveTo>
                  <a:lnTo>
                    <a:pt x="1518466" y="125702"/>
                  </a:lnTo>
                  <a:lnTo>
                    <a:pt x="1521283" y="125943"/>
                  </a:lnTo>
                  <a:lnTo>
                    <a:pt x="1524456" y="126435"/>
                  </a:lnTo>
                  <a:lnTo>
                    <a:pt x="1527880" y="126676"/>
                  </a:lnTo>
                  <a:lnTo>
                    <a:pt x="1530445" y="127043"/>
                  </a:lnTo>
                  <a:lnTo>
                    <a:pt x="1532152" y="127535"/>
                  </a:lnTo>
                  <a:lnTo>
                    <a:pt x="1532296" y="125702"/>
                  </a:lnTo>
                  <a:close/>
                </a:path>
                <a:path w="1536700" h="282575" extrusionOk="0">
                  <a:moveTo>
                    <a:pt x="1520550" y="74762"/>
                  </a:moveTo>
                  <a:lnTo>
                    <a:pt x="1517859" y="74762"/>
                  </a:lnTo>
                  <a:lnTo>
                    <a:pt x="1511354" y="75082"/>
                  </a:lnTo>
                  <a:lnTo>
                    <a:pt x="1466918" y="99075"/>
                  </a:lnTo>
                  <a:lnTo>
                    <a:pt x="1458123" y="112143"/>
                  </a:lnTo>
                  <a:lnTo>
                    <a:pt x="1533361" y="112143"/>
                  </a:lnTo>
                  <a:lnTo>
                    <a:pt x="1536183" y="76228"/>
                  </a:lnTo>
                  <a:lnTo>
                    <a:pt x="1533984" y="75735"/>
                  </a:lnTo>
                  <a:lnTo>
                    <a:pt x="1531052" y="75369"/>
                  </a:lnTo>
                  <a:lnTo>
                    <a:pt x="1523723" y="74887"/>
                  </a:lnTo>
                  <a:lnTo>
                    <a:pt x="1520550" y="74762"/>
                  </a:lnTo>
                  <a:close/>
                </a:path>
              </a:pathLst>
            </a:custGeom>
            <a:solidFill>
              <a:srgbClr val="0E357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/>
            </a:p>
          </p:txBody>
        </p:sp>
      </p:grpSp>
      <p:sp>
        <p:nvSpPr>
          <p:cNvPr id="434" name="Google Shape;434;p45"/>
          <p:cNvSpPr/>
          <p:nvPr/>
        </p:nvSpPr>
        <p:spPr>
          <a:xfrm>
            <a:off x="3635459" y="4176014"/>
            <a:ext cx="3735000" cy="1218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35" name="Google Shape;435;p45"/>
          <p:cNvSpPr/>
          <p:nvPr/>
        </p:nvSpPr>
        <p:spPr>
          <a:xfrm>
            <a:off x="8041718" y="3823740"/>
            <a:ext cx="72520" cy="48539"/>
          </a:xfrm>
          <a:custGeom>
            <a:avLst/>
            <a:gdLst/>
            <a:ahLst/>
            <a:cxnLst/>
            <a:rect l="l" t="t" r="r" b="b"/>
            <a:pathLst>
              <a:path w="159384" h="106679" extrusionOk="0">
                <a:moveTo>
                  <a:pt x="158965" y="0"/>
                </a:moveTo>
                <a:lnTo>
                  <a:pt x="0" y="0"/>
                </a:lnTo>
                <a:lnTo>
                  <a:pt x="0" y="53340"/>
                </a:lnTo>
                <a:lnTo>
                  <a:pt x="105930" y="53340"/>
                </a:lnTo>
                <a:lnTo>
                  <a:pt x="105930" y="106680"/>
                </a:lnTo>
                <a:lnTo>
                  <a:pt x="158965" y="106680"/>
                </a:lnTo>
                <a:lnTo>
                  <a:pt x="158965" y="53340"/>
                </a:lnTo>
                <a:lnTo>
                  <a:pt x="15896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36" name="Google Shape;436;p45"/>
          <p:cNvSpPr/>
          <p:nvPr/>
        </p:nvSpPr>
        <p:spPr>
          <a:xfrm>
            <a:off x="8451390" y="3823879"/>
            <a:ext cx="169021" cy="168732"/>
          </a:xfrm>
          <a:custGeom>
            <a:avLst/>
            <a:gdLst/>
            <a:ahLst/>
            <a:cxnLst/>
            <a:rect l="l" t="t" r="r" b="b"/>
            <a:pathLst>
              <a:path w="371475" h="370840" extrusionOk="0">
                <a:moveTo>
                  <a:pt x="370954" y="0"/>
                </a:moveTo>
                <a:lnTo>
                  <a:pt x="0" y="0"/>
                </a:lnTo>
                <a:lnTo>
                  <a:pt x="0" y="53340"/>
                </a:lnTo>
                <a:lnTo>
                  <a:pt x="0" y="318770"/>
                </a:lnTo>
                <a:lnTo>
                  <a:pt x="0" y="370840"/>
                </a:lnTo>
                <a:lnTo>
                  <a:pt x="370954" y="370840"/>
                </a:lnTo>
                <a:lnTo>
                  <a:pt x="370954" y="318770"/>
                </a:lnTo>
                <a:lnTo>
                  <a:pt x="53022" y="318770"/>
                </a:lnTo>
                <a:lnTo>
                  <a:pt x="53022" y="53340"/>
                </a:lnTo>
                <a:lnTo>
                  <a:pt x="317919" y="53340"/>
                </a:lnTo>
                <a:lnTo>
                  <a:pt x="317919" y="318223"/>
                </a:lnTo>
                <a:lnTo>
                  <a:pt x="370954" y="318223"/>
                </a:lnTo>
                <a:lnTo>
                  <a:pt x="370954" y="53340"/>
                </a:lnTo>
                <a:lnTo>
                  <a:pt x="37095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37" name="Google Shape;437;p45"/>
          <p:cNvSpPr/>
          <p:nvPr/>
        </p:nvSpPr>
        <p:spPr>
          <a:xfrm>
            <a:off x="7872984" y="3872252"/>
            <a:ext cx="72520" cy="72520"/>
          </a:xfrm>
          <a:custGeom>
            <a:avLst/>
            <a:gdLst/>
            <a:ahLst/>
            <a:cxnLst/>
            <a:rect l="l" t="t" r="r" b="b"/>
            <a:pathLst>
              <a:path w="159384" h="159384" extrusionOk="0">
                <a:moveTo>
                  <a:pt x="158968" y="0"/>
                </a:moveTo>
                <a:lnTo>
                  <a:pt x="0" y="0"/>
                </a:lnTo>
                <a:lnTo>
                  <a:pt x="0" y="158958"/>
                </a:lnTo>
                <a:lnTo>
                  <a:pt x="158968" y="158958"/>
                </a:lnTo>
                <a:lnTo>
                  <a:pt x="15896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38" name="Google Shape;438;p45"/>
          <p:cNvSpPr/>
          <p:nvPr/>
        </p:nvSpPr>
        <p:spPr>
          <a:xfrm>
            <a:off x="8499586" y="3872253"/>
            <a:ext cx="72520" cy="72520"/>
          </a:xfrm>
          <a:custGeom>
            <a:avLst/>
            <a:gdLst/>
            <a:ahLst/>
            <a:cxnLst/>
            <a:rect l="l" t="t" r="r" b="b"/>
            <a:pathLst>
              <a:path w="159384" h="159384" extrusionOk="0">
                <a:moveTo>
                  <a:pt x="158968" y="0"/>
                </a:moveTo>
                <a:lnTo>
                  <a:pt x="0" y="0"/>
                </a:lnTo>
                <a:lnTo>
                  <a:pt x="0" y="158958"/>
                </a:lnTo>
                <a:lnTo>
                  <a:pt x="158968" y="158958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39" name="Google Shape;439;p45"/>
          <p:cNvSpPr/>
          <p:nvPr/>
        </p:nvSpPr>
        <p:spPr>
          <a:xfrm>
            <a:off x="8041718" y="3896312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0" name="Google Shape;440;p45"/>
          <p:cNvSpPr/>
          <p:nvPr/>
        </p:nvSpPr>
        <p:spPr>
          <a:xfrm>
            <a:off x="7824786" y="3824266"/>
            <a:ext cx="169021" cy="168732"/>
          </a:xfrm>
          <a:custGeom>
            <a:avLst/>
            <a:gdLst/>
            <a:ahLst/>
            <a:cxnLst/>
            <a:rect l="l" t="t" r="r" b="b"/>
            <a:pathLst>
              <a:path w="371475" h="370840" extrusionOk="0">
                <a:moveTo>
                  <a:pt x="370967" y="52501"/>
                </a:moveTo>
                <a:lnTo>
                  <a:pt x="317931" y="52501"/>
                </a:lnTo>
                <a:lnTo>
                  <a:pt x="317931" y="317385"/>
                </a:lnTo>
                <a:lnTo>
                  <a:pt x="370967" y="317385"/>
                </a:lnTo>
                <a:lnTo>
                  <a:pt x="370967" y="52501"/>
                </a:lnTo>
                <a:close/>
              </a:path>
              <a:path w="371475" h="370840" extrusionOk="0">
                <a:moveTo>
                  <a:pt x="370967" y="0"/>
                </a:moveTo>
                <a:lnTo>
                  <a:pt x="0" y="0"/>
                </a:lnTo>
                <a:lnTo>
                  <a:pt x="0" y="52070"/>
                </a:lnTo>
                <a:lnTo>
                  <a:pt x="0" y="317500"/>
                </a:lnTo>
                <a:lnTo>
                  <a:pt x="0" y="370840"/>
                </a:lnTo>
                <a:lnTo>
                  <a:pt x="370967" y="370840"/>
                </a:lnTo>
                <a:lnTo>
                  <a:pt x="370967" y="317500"/>
                </a:lnTo>
                <a:lnTo>
                  <a:pt x="53022" y="317500"/>
                </a:lnTo>
                <a:lnTo>
                  <a:pt x="53022" y="52070"/>
                </a:lnTo>
                <a:lnTo>
                  <a:pt x="370967" y="52070"/>
                </a:lnTo>
                <a:lnTo>
                  <a:pt x="370967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1" name="Google Shape;441;p45"/>
          <p:cNvSpPr/>
          <p:nvPr/>
        </p:nvSpPr>
        <p:spPr>
          <a:xfrm>
            <a:off x="8017572" y="3944548"/>
            <a:ext cx="24270" cy="48250"/>
          </a:xfrm>
          <a:custGeom>
            <a:avLst/>
            <a:gdLst/>
            <a:ahLst/>
            <a:cxnLst/>
            <a:rect l="l" t="t" r="r" b="b"/>
            <a:pathLst>
              <a:path w="53340" h="106045" extrusionOk="0">
                <a:moveTo>
                  <a:pt x="53035" y="0"/>
                </a:moveTo>
                <a:lnTo>
                  <a:pt x="0" y="0"/>
                </a:lnTo>
                <a:lnTo>
                  <a:pt x="0" y="105923"/>
                </a:lnTo>
                <a:lnTo>
                  <a:pt x="53035" y="105923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2" name="Google Shape;442;p45"/>
          <p:cNvSpPr/>
          <p:nvPr/>
        </p:nvSpPr>
        <p:spPr>
          <a:xfrm>
            <a:off x="7945280" y="4016838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33" y="0"/>
                </a:moveTo>
                <a:lnTo>
                  <a:pt x="0" y="0"/>
                </a:lnTo>
                <a:lnTo>
                  <a:pt x="0" y="53024"/>
                </a:lnTo>
                <a:lnTo>
                  <a:pt x="105933" y="53024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3" name="Google Shape;443;p45"/>
          <p:cNvSpPr/>
          <p:nvPr/>
        </p:nvSpPr>
        <p:spPr>
          <a:xfrm>
            <a:off x="7824786" y="4016838"/>
            <a:ext cx="48300" cy="48300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4" name="Google Shape;444;p45"/>
          <p:cNvSpPr/>
          <p:nvPr/>
        </p:nvSpPr>
        <p:spPr>
          <a:xfrm>
            <a:off x="8547826" y="4040899"/>
            <a:ext cx="72520" cy="193001"/>
          </a:xfrm>
          <a:custGeom>
            <a:avLst/>
            <a:gdLst/>
            <a:ahLst/>
            <a:cxnLst/>
            <a:rect l="l" t="t" r="r" b="b"/>
            <a:pathLst>
              <a:path w="159384" h="424179" extrusionOk="0">
                <a:moveTo>
                  <a:pt x="105930" y="265430"/>
                </a:moveTo>
                <a:lnTo>
                  <a:pt x="0" y="265430"/>
                </a:lnTo>
                <a:lnTo>
                  <a:pt x="0" y="317500"/>
                </a:lnTo>
                <a:lnTo>
                  <a:pt x="52908" y="317500"/>
                </a:lnTo>
                <a:lnTo>
                  <a:pt x="52908" y="424180"/>
                </a:lnTo>
                <a:lnTo>
                  <a:pt x="105930" y="424180"/>
                </a:lnTo>
                <a:lnTo>
                  <a:pt x="105930" y="317500"/>
                </a:lnTo>
                <a:lnTo>
                  <a:pt x="105930" y="265430"/>
                </a:lnTo>
                <a:close/>
              </a:path>
              <a:path w="159384" h="424179" extrusionOk="0">
                <a:moveTo>
                  <a:pt x="105930" y="106680"/>
                </a:moveTo>
                <a:lnTo>
                  <a:pt x="52908" y="106680"/>
                </a:lnTo>
                <a:lnTo>
                  <a:pt x="52908" y="158750"/>
                </a:lnTo>
                <a:lnTo>
                  <a:pt x="105930" y="158750"/>
                </a:lnTo>
                <a:lnTo>
                  <a:pt x="105930" y="106680"/>
                </a:lnTo>
                <a:close/>
              </a:path>
              <a:path w="159384" h="424179" extrusionOk="0">
                <a:moveTo>
                  <a:pt x="158965" y="158750"/>
                </a:moveTo>
                <a:lnTo>
                  <a:pt x="105930" y="158750"/>
                </a:lnTo>
                <a:lnTo>
                  <a:pt x="105930" y="211988"/>
                </a:lnTo>
                <a:lnTo>
                  <a:pt x="52908" y="211988"/>
                </a:lnTo>
                <a:lnTo>
                  <a:pt x="52908" y="265010"/>
                </a:lnTo>
                <a:lnTo>
                  <a:pt x="158838" y="265010"/>
                </a:lnTo>
                <a:lnTo>
                  <a:pt x="158838" y="212090"/>
                </a:lnTo>
                <a:lnTo>
                  <a:pt x="158965" y="212090"/>
                </a:lnTo>
                <a:lnTo>
                  <a:pt x="158965" y="158750"/>
                </a:lnTo>
                <a:close/>
              </a:path>
              <a:path w="159384" h="424179" extrusionOk="0">
                <a:moveTo>
                  <a:pt x="158965" y="53022"/>
                </a:moveTo>
                <a:lnTo>
                  <a:pt x="158838" y="53022"/>
                </a:lnTo>
                <a:lnTo>
                  <a:pt x="158838" y="0"/>
                </a:lnTo>
                <a:lnTo>
                  <a:pt x="52908" y="0"/>
                </a:lnTo>
                <a:lnTo>
                  <a:pt x="52908" y="53022"/>
                </a:lnTo>
                <a:lnTo>
                  <a:pt x="0" y="53022"/>
                </a:lnTo>
                <a:lnTo>
                  <a:pt x="0" y="106057"/>
                </a:lnTo>
                <a:lnTo>
                  <a:pt x="53035" y="106057"/>
                </a:lnTo>
                <a:lnTo>
                  <a:pt x="53035" y="53022"/>
                </a:lnTo>
                <a:lnTo>
                  <a:pt x="105930" y="53022"/>
                </a:lnTo>
                <a:lnTo>
                  <a:pt x="105930" y="106057"/>
                </a:lnTo>
                <a:lnTo>
                  <a:pt x="158965" y="106057"/>
                </a:lnTo>
                <a:lnTo>
                  <a:pt x="158965" y="53022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5" name="Google Shape;445;p45"/>
          <p:cNvSpPr/>
          <p:nvPr/>
        </p:nvSpPr>
        <p:spPr>
          <a:xfrm>
            <a:off x="8210365" y="4233961"/>
            <a:ext cx="48539" cy="47961"/>
          </a:xfrm>
          <a:custGeom>
            <a:avLst/>
            <a:gdLst/>
            <a:ahLst/>
            <a:cxnLst/>
            <a:rect l="l" t="t" r="r" b="b"/>
            <a:pathLst>
              <a:path w="106680" h="105409" extrusionOk="0">
                <a:moveTo>
                  <a:pt x="106070" y="53340"/>
                </a:moveTo>
                <a:lnTo>
                  <a:pt x="105943" y="53340"/>
                </a:lnTo>
                <a:lnTo>
                  <a:pt x="105943" y="0"/>
                </a:ln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105410"/>
                </a:lnTo>
                <a:lnTo>
                  <a:pt x="106070" y="105410"/>
                </a:lnTo>
                <a:lnTo>
                  <a:pt x="106070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6" name="Google Shape;446;p45"/>
          <p:cNvSpPr/>
          <p:nvPr/>
        </p:nvSpPr>
        <p:spPr>
          <a:xfrm>
            <a:off x="8041696" y="420969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7" name="Google Shape;447;p45"/>
          <p:cNvSpPr/>
          <p:nvPr/>
        </p:nvSpPr>
        <p:spPr>
          <a:xfrm>
            <a:off x="8186305" y="420969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8" name="Google Shape;448;p45"/>
          <p:cNvSpPr/>
          <p:nvPr/>
        </p:nvSpPr>
        <p:spPr>
          <a:xfrm>
            <a:off x="8234487" y="4209699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33" y="0"/>
                </a:moveTo>
                <a:lnTo>
                  <a:pt x="0" y="0"/>
                </a:lnTo>
                <a:lnTo>
                  <a:pt x="0" y="53340"/>
                </a:lnTo>
                <a:lnTo>
                  <a:pt x="105933" y="53340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49" name="Google Shape;449;p45"/>
          <p:cNvSpPr/>
          <p:nvPr/>
        </p:nvSpPr>
        <p:spPr>
          <a:xfrm>
            <a:off x="8330913" y="4209699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33" y="0"/>
                </a:moveTo>
                <a:lnTo>
                  <a:pt x="0" y="0"/>
                </a:lnTo>
                <a:lnTo>
                  <a:pt x="0" y="53340"/>
                </a:lnTo>
                <a:lnTo>
                  <a:pt x="105933" y="53340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0" name="Google Shape;450;p45"/>
          <p:cNvSpPr/>
          <p:nvPr/>
        </p:nvSpPr>
        <p:spPr>
          <a:xfrm>
            <a:off x="8427273" y="4137514"/>
            <a:ext cx="120771" cy="96501"/>
          </a:xfrm>
          <a:custGeom>
            <a:avLst/>
            <a:gdLst/>
            <a:ahLst/>
            <a:cxnLst/>
            <a:rect l="l" t="t" r="r" b="b"/>
            <a:pathLst>
              <a:path w="265430" h="212090" extrusionOk="0">
                <a:moveTo>
                  <a:pt x="264909" y="0"/>
                </a:move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53035" y="106680"/>
                </a:lnTo>
                <a:lnTo>
                  <a:pt x="53035" y="158750"/>
                </a:lnTo>
                <a:lnTo>
                  <a:pt x="53035" y="212090"/>
                </a:lnTo>
                <a:lnTo>
                  <a:pt x="106057" y="212090"/>
                </a:lnTo>
                <a:lnTo>
                  <a:pt x="106057" y="158750"/>
                </a:lnTo>
                <a:lnTo>
                  <a:pt x="158978" y="158750"/>
                </a:lnTo>
                <a:lnTo>
                  <a:pt x="158978" y="106680"/>
                </a:lnTo>
                <a:lnTo>
                  <a:pt x="158978" y="53340"/>
                </a:lnTo>
                <a:lnTo>
                  <a:pt x="264909" y="53340"/>
                </a:lnTo>
                <a:lnTo>
                  <a:pt x="264909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1" name="Google Shape;451;p45"/>
          <p:cNvSpPr/>
          <p:nvPr/>
        </p:nvSpPr>
        <p:spPr>
          <a:xfrm>
            <a:off x="8065761" y="4186017"/>
            <a:ext cx="72520" cy="23692"/>
          </a:xfrm>
          <a:custGeom>
            <a:avLst/>
            <a:gdLst/>
            <a:ahLst/>
            <a:cxnLst/>
            <a:rect l="l" t="t" r="r" b="b"/>
            <a:pathLst>
              <a:path w="159384" h="52070" extrusionOk="0">
                <a:moveTo>
                  <a:pt x="158968" y="0"/>
                </a:moveTo>
                <a:lnTo>
                  <a:pt x="0" y="0"/>
                </a:lnTo>
                <a:lnTo>
                  <a:pt x="0" y="52070"/>
                </a:lnTo>
                <a:lnTo>
                  <a:pt x="158968" y="52070"/>
                </a:lnTo>
                <a:lnTo>
                  <a:pt x="15896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2" name="Google Shape;452;p45"/>
          <p:cNvSpPr/>
          <p:nvPr/>
        </p:nvSpPr>
        <p:spPr>
          <a:xfrm>
            <a:off x="8210365" y="4186017"/>
            <a:ext cx="48250" cy="23692"/>
          </a:xfrm>
          <a:custGeom>
            <a:avLst/>
            <a:gdLst/>
            <a:ahLst/>
            <a:cxnLst/>
            <a:rect l="l" t="t" r="r" b="b"/>
            <a:pathLst>
              <a:path w="106044" h="52070" extrusionOk="0">
                <a:moveTo>
                  <a:pt x="105944" y="0"/>
                </a:moveTo>
                <a:lnTo>
                  <a:pt x="0" y="0"/>
                </a:lnTo>
                <a:lnTo>
                  <a:pt x="0" y="52070"/>
                </a:lnTo>
                <a:lnTo>
                  <a:pt x="105944" y="52070"/>
                </a:lnTo>
                <a:lnTo>
                  <a:pt x="10594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3" name="Google Shape;453;p45"/>
          <p:cNvSpPr/>
          <p:nvPr/>
        </p:nvSpPr>
        <p:spPr>
          <a:xfrm>
            <a:off x="8306791" y="4186017"/>
            <a:ext cx="48250" cy="23692"/>
          </a:xfrm>
          <a:custGeom>
            <a:avLst/>
            <a:gdLst/>
            <a:ahLst/>
            <a:cxnLst/>
            <a:rect l="l" t="t" r="r" b="b"/>
            <a:pathLst>
              <a:path w="106044" h="52070" extrusionOk="0">
                <a:moveTo>
                  <a:pt x="105933" y="0"/>
                </a:moveTo>
                <a:lnTo>
                  <a:pt x="0" y="0"/>
                </a:lnTo>
                <a:lnTo>
                  <a:pt x="0" y="52070"/>
                </a:lnTo>
                <a:lnTo>
                  <a:pt x="105933" y="52070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4" name="Google Shape;454;p45"/>
          <p:cNvSpPr/>
          <p:nvPr/>
        </p:nvSpPr>
        <p:spPr>
          <a:xfrm>
            <a:off x="8379093" y="4161773"/>
            <a:ext cx="48250" cy="47961"/>
          </a:xfrm>
          <a:custGeom>
            <a:avLst/>
            <a:gdLst/>
            <a:ahLst/>
            <a:cxnLst/>
            <a:rect l="l" t="t" r="r" b="b"/>
            <a:pathLst>
              <a:path w="106044" h="105409" extrusionOk="0">
                <a:moveTo>
                  <a:pt x="105930" y="53340"/>
                </a:moveTo>
                <a:lnTo>
                  <a:pt x="53022" y="53340"/>
                </a:lnTo>
                <a:lnTo>
                  <a:pt x="53022" y="0"/>
                </a:lnTo>
                <a:lnTo>
                  <a:pt x="0" y="0"/>
                </a:lnTo>
                <a:lnTo>
                  <a:pt x="0" y="53340"/>
                </a:lnTo>
                <a:lnTo>
                  <a:pt x="0" y="105410"/>
                </a:lnTo>
                <a:lnTo>
                  <a:pt x="105930" y="105410"/>
                </a:lnTo>
                <a:lnTo>
                  <a:pt x="105930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5" name="Google Shape;455;p45"/>
          <p:cNvSpPr/>
          <p:nvPr/>
        </p:nvSpPr>
        <p:spPr>
          <a:xfrm>
            <a:off x="8089879" y="4161758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6" name="Google Shape;456;p45"/>
          <p:cNvSpPr/>
          <p:nvPr/>
        </p:nvSpPr>
        <p:spPr>
          <a:xfrm>
            <a:off x="8138062" y="4137514"/>
            <a:ext cx="169021" cy="48539"/>
          </a:xfrm>
          <a:custGeom>
            <a:avLst/>
            <a:gdLst/>
            <a:ahLst/>
            <a:cxnLst/>
            <a:rect l="l" t="t" r="r" b="b"/>
            <a:pathLst>
              <a:path w="371475" h="106679" extrusionOk="0">
                <a:moveTo>
                  <a:pt x="370967" y="53314"/>
                </a:moveTo>
                <a:lnTo>
                  <a:pt x="158965" y="53314"/>
                </a:lnTo>
                <a:lnTo>
                  <a:pt x="158965" y="0"/>
                </a:ln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53022" y="106680"/>
                </a:lnTo>
                <a:lnTo>
                  <a:pt x="53022" y="53340"/>
                </a:lnTo>
                <a:lnTo>
                  <a:pt x="106057" y="53340"/>
                </a:lnTo>
                <a:lnTo>
                  <a:pt x="106057" y="106654"/>
                </a:lnTo>
                <a:lnTo>
                  <a:pt x="370967" y="106654"/>
                </a:lnTo>
                <a:lnTo>
                  <a:pt x="370967" y="53314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7" name="Google Shape;457;p45"/>
          <p:cNvSpPr/>
          <p:nvPr/>
        </p:nvSpPr>
        <p:spPr>
          <a:xfrm>
            <a:off x="8017578" y="4089573"/>
            <a:ext cx="96501" cy="72231"/>
          </a:xfrm>
          <a:custGeom>
            <a:avLst/>
            <a:gdLst/>
            <a:ahLst/>
            <a:cxnLst/>
            <a:rect l="l" t="t" r="r" b="b"/>
            <a:pathLst>
              <a:path w="212090" h="158750" extrusionOk="0">
                <a:moveTo>
                  <a:pt x="211861" y="0"/>
                </a:moveTo>
                <a:lnTo>
                  <a:pt x="105930" y="0"/>
                </a:lnTo>
                <a:lnTo>
                  <a:pt x="105930" y="52070"/>
                </a:lnTo>
                <a:lnTo>
                  <a:pt x="0" y="52070"/>
                </a:lnTo>
                <a:lnTo>
                  <a:pt x="0" y="53340"/>
                </a:lnTo>
                <a:lnTo>
                  <a:pt x="0" y="105410"/>
                </a:lnTo>
                <a:lnTo>
                  <a:pt x="105930" y="105410"/>
                </a:lnTo>
                <a:lnTo>
                  <a:pt x="105930" y="158750"/>
                </a:lnTo>
                <a:lnTo>
                  <a:pt x="158953" y="158750"/>
                </a:lnTo>
                <a:lnTo>
                  <a:pt x="158953" y="105410"/>
                </a:lnTo>
                <a:lnTo>
                  <a:pt x="158953" y="53340"/>
                </a:lnTo>
                <a:lnTo>
                  <a:pt x="211861" y="53340"/>
                </a:lnTo>
                <a:lnTo>
                  <a:pt x="211861" y="52070"/>
                </a:lnTo>
                <a:lnTo>
                  <a:pt x="211861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8" name="Google Shape;458;p45"/>
          <p:cNvSpPr/>
          <p:nvPr/>
        </p:nvSpPr>
        <p:spPr>
          <a:xfrm>
            <a:off x="8258609" y="4065314"/>
            <a:ext cx="216982" cy="96501"/>
          </a:xfrm>
          <a:custGeom>
            <a:avLst/>
            <a:gdLst/>
            <a:ahLst/>
            <a:cxnLst/>
            <a:rect l="l" t="t" r="r" b="b"/>
            <a:pathLst>
              <a:path w="476884" h="212090" extrusionOk="0">
                <a:moveTo>
                  <a:pt x="476885" y="105410"/>
                </a:moveTo>
                <a:lnTo>
                  <a:pt x="105930" y="105410"/>
                </a:lnTo>
                <a:lnTo>
                  <a:pt x="105930" y="53340"/>
                </a:lnTo>
                <a:lnTo>
                  <a:pt x="158965" y="53340"/>
                </a:lnTo>
                <a:lnTo>
                  <a:pt x="158965" y="0"/>
                </a:lnTo>
                <a:lnTo>
                  <a:pt x="0" y="0"/>
                </a:lnTo>
                <a:lnTo>
                  <a:pt x="0" y="53340"/>
                </a:lnTo>
                <a:lnTo>
                  <a:pt x="0" y="105410"/>
                </a:lnTo>
                <a:lnTo>
                  <a:pt x="0" y="106680"/>
                </a:lnTo>
                <a:lnTo>
                  <a:pt x="0" y="212090"/>
                </a:lnTo>
                <a:lnTo>
                  <a:pt x="53022" y="212090"/>
                </a:lnTo>
                <a:lnTo>
                  <a:pt x="53022" y="106680"/>
                </a:lnTo>
                <a:lnTo>
                  <a:pt x="105930" y="106680"/>
                </a:lnTo>
                <a:lnTo>
                  <a:pt x="105930" y="158750"/>
                </a:lnTo>
                <a:lnTo>
                  <a:pt x="105930" y="212090"/>
                </a:lnTo>
                <a:lnTo>
                  <a:pt x="211861" y="212090"/>
                </a:lnTo>
                <a:lnTo>
                  <a:pt x="211861" y="158750"/>
                </a:lnTo>
                <a:lnTo>
                  <a:pt x="158965" y="158750"/>
                </a:lnTo>
                <a:lnTo>
                  <a:pt x="158965" y="106680"/>
                </a:lnTo>
                <a:lnTo>
                  <a:pt x="476885" y="106680"/>
                </a:lnTo>
                <a:lnTo>
                  <a:pt x="476885" y="10541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59" name="Google Shape;459;p45"/>
          <p:cNvSpPr/>
          <p:nvPr/>
        </p:nvSpPr>
        <p:spPr>
          <a:xfrm>
            <a:off x="7824786" y="4089573"/>
            <a:ext cx="96501" cy="47961"/>
          </a:xfrm>
          <a:custGeom>
            <a:avLst/>
            <a:gdLst/>
            <a:ahLst/>
            <a:cxnLst/>
            <a:rect l="l" t="t" r="r" b="b"/>
            <a:pathLst>
              <a:path w="212090" h="105409" extrusionOk="0">
                <a:moveTo>
                  <a:pt x="211988" y="0"/>
                </a:moveTo>
                <a:lnTo>
                  <a:pt x="0" y="0"/>
                </a:lnTo>
                <a:lnTo>
                  <a:pt x="0" y="53340"/>
                </a:lnTo>
                <a:lnTo>
                  <a:pt x="0" y="105410"/>
                </a:lnTo>
                <a:lnTo>
                  <a:pt x="105930" y="105410"/>
                </a:lnTo>
                <a:lnTo>
                  <a:pt x="105930" y="53340"/>
                </a:lnTo>
                <a:lnTo>
                  <a:pt x="211988" y="53340"/>
                </a:lnTo>
                <a:lnTo>
                  <a:pt x="21198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0" name="Google Shape;460;p45"/>
          <p:cNvSpPr/>
          <p:nvPr/>
        </p:nvSpPr>
        <p:spPr>
          <a:xfrm>
            <a:off x="8138062" y="4065314"/>
            <a:ext cx="48539" cy="72231"/>
          </a:xfrm>
          <a:custGeom>
            <a:avLst/>
            <a:gdLst/>
            <a:ahLst/>
            <a:cxnLst/>
            <a:rect l="l" t="t" r="r" b="b"/>
            <a:pathLst>
              <a:path w="106680" h="158750" extrusionOk="0">
                <a:moveTo>
                  <a:pt x="106057" y="105410"/>
                </a:moveTo>
                <a:lnTo>
                  <a:pt x="53022" y="105410"/>
                </a:lnTo>
                <a:lnTo>
                  <a:pt x="53022" y="53340"/>
                </a:lnTo>
                <a:lnTo>
                  <a:pt x="105930" y="53340"/>
                </a:lnTo>
                <a:lnTo>
                  <a:pt x="105930" y="0"/>
                </a:lnTo>
                <a:lnTo>
                  <a:pt x="0" y="0"/>
                </a:lnTo>
                <a:lnTo>
                  <a:pt x="0" y="53340"/>
                </a:lnTo>
                <a:lnTo>
                  <a:pt x="0" y="105410"/>
                </a:lnTo>
                <a:lnTo>
                  <a:pt x="0" y="106680"/>
                </a:lnTo>
                <a:lnTo>
                  <a:pt x="53022" y="106680"/>
                </a:lnTo>
                <a:lnTo>
                  <a:pt x="53022" y="158750"/>
                </a:lnTo>
                <a:lnTo>
                  <a:pt x="106057" y="158750"/>
                </a:lnTo>
                <a:lnTo>
                  <a:pt x="106057" y="106680"/>
                </a:lnTo>
                <a:lnTo>
                  <a:pt x="106057" y="10541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1" name="Google Shape;461;p45"/>
          <p:cNvSpPr/>
          <p:nvPr/>
        </p:nvSpPr>
        <p:spPr>
          <a:xfrm>
            <a:off x="8354973" y="4113817"/>
            <a:ext cx="24270" cy="23692"/>
          </a:xfrm>
          <a:custGeom>
            <a:avLst/>
            <a:gdLst/>
            <a:ahLst/>
            <a:cxnLst/>
            <a:rect l="l" t="t" r="r" b="b"/>
            <a:pathLst>
              <a:path w="53340" h="52070" extrusionOk="0">
                <a:moveTo>
                  <a:pt x="53035" y="0"/>
                </a:moveTo>
                <a:lnTo>
                  <a:pt x="0" y="0"/>
                </a:lnTo>
                <a:lnTo>
                  <a:pt x="0" y="52070"/>
                </a:lnTo>
                <a:lnTo>
                  <a:pt x="53035" y="5207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2" name="Google Shape;462;p45"/>
          <p:cNvSpPr/>
          <p:nvPr/>
        </p:nvSpPr>
        <p:spPr>
          <a:xfrm>
            <a:off x="8403213" y="4113817"/>
            <a:ext cx="72520" cy="23692"/>
          </a:xfrm>
          <a:custGeom>
            <a:avLst/>
            <a:gdLst/>
            <a:ahLst/>
            <a:cxnLst/>
            <a:rect l="l" t="t" r="r" b="b"/>
            <a:pathLst>
              <a:path w="159384" h="52070" extrusionOk="0">
                <a:moveTo>
                  <a:pt x="158968" y="0"/>
                </a:moveTo>
                <a:lnTo>
                  <a:pt x="0" y="0"/>
                </a:lnTo>
                <a:lnTo>
                  <a:pt x="0" y="52070"/>
                </a:lnTo>
                <a:lnTo>
                  <a:pt x="158968" y="52070"/>
                </a:lnTo>
                <a:lnTo>
                  <a:pt x="15896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3" name="Google Shape;463;p45"/>
          <p:cNvSpPr/>
          <p:nvPr/>
        </p:nvSpPr>
        <p:spPr>
          <a:xfrm>
            <a:off x="8499582" y="4089573"/>
            <a:ext cx="48250" cy="47961"/>
          </a:xfrm>
          <a:custGeom>
            <a:avLst/>
            <a:gdLst/>
            <a:ahLst/>
            <a:cxnLst/>
            <a:rect l="l" t="t" r="r" b="b"/>
            <a:pathLst>
              <a:path w="106044" h="105409" extrusionOk="0">
                <a:moveTo>
                  <a:pt x="105994" y="53340"/>
                </a:moveTo>
                <a:lnTo>
                  <a:pt x="105930" y="52070"/>
                </a:lnTo>
                <a:lnTo>
                  <a:pt x="105930" y="0"/>
                </a:lnTo>
                <a:lnTo>
                  <a:pt x="0" y="0"/>
                </a:lnTo>
                <a:lnTo>
                  <a:pt x="0" y="52070"/>
                </a:lnTo>
                <a:lnTo>
                  <a:pt x="0" y="53340"/>
                </a:lnTo>
                <a:lnTo>
                  <a:pt x="53022" y="53340"/>
                </a:lnTo>
                <a:lnTo>
                  <a:pt x="53022" y="105410"/>
                </a:lnTo>
                <a:lnTo>
                  <a:pt x="105994" y="105410"/>
                </a:lnTo>
                <a:lnTo>
                  <a:pt x="105994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4" name="Google Shape;464;p45"/>
          <p:cNvSpPr/>
          <p:nvPr/>
        </p:nvSpPr>
        <p:spPr>
          <a:xfrm>
            <a:off x="8330913" y="4089559"/>
            <a:ext cx="72520" cy="23692"/>
          </a:xfrm>
          <a:custGeom>
            <a:avLst/>
            <a:gdLst/>
            <a:ahLst/>
            <a:cxnLst/>
            <a:rect l="l" t="t" r="r" b="b"/>
            <a:pathLst>
              <a:path w="159384" h="52070" extrusionOk="0">
                <a:moveTo>
                  <a:pt x="158958" y="0"/>
                </a:moveTo>
                <a:lnTo>
                  <a:pt x="0" y="0"/>
                </a:lnTo>
                <a:lnTo>
                  <a:pt x="0" y="52070"/>
                </a:lnTo>
                <a:lnTo>
                  <a:pt x="158958" y="52070"/>
                </a:lnTo>
                <a:lnTo>
                  <a:pt x="15895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5" name="Google Shape;465;p45"/>
          <p:cNvSpPr/>
          <p:nvPr/>
        </p:nvSpPr>
        <p:spPr>
          <a:xfrm>
            <a:off x="8427278" y="4089559"/>
            <a:ext cx="24270" cy="23692"/>
          </a:xfrm>
          <a:custGeom>
            <a:avLst/>
            <a:gdLst/>
            <a:ahLst/>
            <a:cxnLst/>
            <a:rect l="l" t="t" r="r" b="b"/>
            <a:pathLst>
              <a:path w="53340" h="52070" extrusionOk="0">
                <a:moveTo>
                  <a:pt x="53035" y="0"/>
                </a:moveTo>
                <a:lnTo>
                  <a:pt x="0" y="0"/>
                </a:lnTo>
                <a:lnTo>
                  <a:pt x="0" y="52070"/>
                </a:lnTo>
                <a:lnTo>
                  <a:pt x="53035" y="5207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6" name="Google Shape;466;p45"/>
          <p:cNvSpPr/>
          <p:nvPr/>
        </p:nvSpPr>
        <p:spPr>
          <a:xfrm>
            <a:off x="7872970" y="406529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7" name="Google Shape;467;p45"/>
          <p:cNvSpPr/>
          <p:nvPr/>
        </p:nvSpPr>
        <p:spPr>
          <a:xfrm>
            <a:off x="7921153" y="4065299"/>
            <a:ext cx="120771" cy="24270"/>
          </a:xfrm>
          <a:custGeom>
            <a:avLst/>
            <a:gdLst/>
            <a:ahLst/>
            <a:cxnLst/>
            <a:rect l="l" t="t" r="r" b="b"/>
            <a:pathLst>
              <a:path w="265430" h="53340" extrusionOk="0">
                <a:moveTo>
                  <a:pt x="264902" y="0"/>
                </a:moveTo>
                <a:lnTo>
                  <a:pt x="0" y="0"/>
                </a:lnTo>
                <a:lnTo>
                  <a:pt x="0" y="53340"/>
                </a:lnTo>
                <a:lnTo>
                  <a:pt x="264902" y="53340"/>
                </a:lnTo>
                <a:lnTo>
                  <a:pt x="264902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8" name="Google Shape;468;p45"/>
          <p:cNvSpPr/>
          <p:nvPr/>
        </p:nvSpPr>
        <p:spPr>
          <a:xfrm>
            <a:off x="8089879" y="406529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9" name="Google Shape;469;p45"/>
          <p:cNvSpPr/>
          <p:nvPr/>
        </p:nvSpPr>
        <p:spPr>
          <a:xfrm>
            <a:off x="8403210" y="4017374"/>
            <a:ext cx="120771" cy="72231"/>
          </a:xfrm>
          <a:custGeom>
            <a:avLst/>
            <a:gdLst/>
            <a:ahLst/>
            <a:cxnLst/>
            <a:rect l="l" t="t" r="r" b="b"/>
            <a:pathLst>
              <a:path w="265430" h="158750" extrusionOk="0">
                <a:moveTo>
                  <a:pt x="264909" y="105384"/>
                </a:moveTo>
                <a:lnTo>
                  <a:pt x="212001" y="105384"/>
                </a:lnTo>
                <a:lnTo>
                  <a:pt x="212001" y="52070"/>
                </a:lnTo>
                <a:lnTo>
                  <a:pt x="212001" y="0"/>
                </a:lnTo>
                <a:lnTo>
                  <a:pt x="158965" y="0"/>
                </a:lnTo>
                <a:lnTo>
                  <a:pt x="158965" y="52070"/>
                </a:lnTo>
                <a:lnTo>
                  <a:pt x="0" y="52070"/>
                </a:lnTo>
                <a:lnTo>
                  <a:pt x="0" y="105410"/>
                </a:lnTo>
                <a:lnTo>
                  <a:pt x="0" y="158750"/>
                </a:lnTo>
                <a:lnTo>
                  <a:pt x="53035" y="158750"/>
                </a:lnTo>
                <a:lnTo>
                  <a:pt x="53035" y="105410"/>
                </a:lnTo>
                <a:lnTo>
                  <a:pt x="158965" y="105410"/>
                </a:lnTo>
                <a:lnTo>
                  <a:pt x="158965" y="158724"/>
                </a:lnTo>
                <a:lnTo>
                  <a:pt x="264909" y="158724"/>
                </a:lnTo>
                <a:lnTo>
                  <a:pt x="264909" y="105384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0" name="Google Shape;470;p45"/>
          <p:cNvSpPr/>
          <p:nvPr/>
        </p:nvSpPr>
        <p:spPr>
          <a:xfrm>
            <a:off x="7897093" y="4017359"/>
            <a:ext cx="24270" cy="47961"/>
          </a:xfrm>
          <a:custGeom>
            <a:avLst/>
            <a:gdLst/>
            <a:ahLst/>
            <a:cxnLst/>
            <a:rect l="l" t="t" r="r" b="b"/>
            <a:pathLst>
              <a:path w="53340" h="105409" extrusionOk="0">
                <a:moveTo>
                  <a:pt x="53024" y="0"/>
                </a:moveTo>
                <a:lnTo>
                  <a:pt x="0" y="0"/>
                </a:lnTo>
                <a:lnTo>
                  <a:pt x="0" y="105410"/>
                </a:lnTo>
                <a:lnTo>
                  <a:pt x="53024" y="105410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1" name="Google Shape;471;p45"/>
          <p:cNvSpPr/>
          <p:nvPr/>
        </p:nvSpPr>
        <p:spPr>
          <a:xfrm>
            <a:off x="8017578" y="4017374"/>
            <a:ext cx="144751" cy="47961"/>
          </a:xfrm>
          <a:custGeom>
            <a:avLst/>
            <a:gdLst/>
            <a:ahLst/>
            <a:cxnLst/>
            <a:rect l="l" t="t" r="r" b="b"/>
            <a:pathLst>
              <a:path w="318134" h="105409" extrusionOk="0">
                <a:moveTo>
                  <a:pt x="317919" y="0"/>
                </a:moveTo>
                <a:lnTo>
                  <a:pt x="264896" y="0"/>
                </a:lnTo>
                <a:lnTo>
                  <a:pt x="264896" y="52070"/>
                </a:lnTo>
                <a:lnTo>
                  <a:pt x="158953" y="52070"/>
                </a:lnTo>
                <a:lnTo>
                  <a:pt x="158953" y="0"/>
                </a:lnTo>
                <a:lnTo>
                  <a:pt x="0" y="0"/>
                </a:lnTo>
                <a:lnTo>
                  <a:pt x="0" y="52070"/>
                </a:lnTo>
                <a:lnTo>
                  <a:pt x="0" y="105410"/>
                </a:lnTo>
                <a:lnTo>
                  <a:pt x="53022" y="105410"/>
                </a:lnTo>
                <a:lnTo>
                  <a:pt x="53022" y="52070"/>
                </a:lnTo>
                <a:lnTo>
                  <a:pt x="105930" y="52070"/>
                </a:lnTo>
                <a:lnTo>
                  <a:pt x="105930" y="105410"/>
                </a:lnTo>
                <a:lnTo>
                  <a:pt x="317919" y="105410"/>
                </a:lnTo>
                <a:lnTo>
                  <a:pt x="317919" y="52070"/>
                </a:lnTo>
                <a:lnTo>
                  <a:pt x="317919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2" name="Google Shape;472;p45"/>
          <p:cNvSpPr/>
          <p:nvPr/>
        </p:nvSpPr>
        <p:spPr>
          <a:xfrm>
            <a:off x="8210365" y="4017374"/>
            <a:ext cx="48250" cy="47961"/>
          </a:xfrm>
          <a:custGeom>
            <a:avLst/>
            <a:gdLst/>
            <a:ahLst/>
            <a:cxnLst/>
            <a:rect l="l" t="t" r="r" b="b"/>
            <a:pathLst>
              <a:path w="106044" h="105409" extrusionOk="0">
                <a:moveTo>
                  <a:pt x="105943" y="52070"/>
                </a:moveTo>
                <a:lnTo>
                  <a:pt x="53035" y="52070"/>
                </a:lnTo>
                <a:lnTo>
                  <a:pt x="53035" y="0"/>
                </a:lnTo>
                <a:lnTo>
                  <a:pt x="0" y="0"/>
                </a:lnTo>
                <a:lnTo>
                  <a:pt x="0" y="52070"/>
                </a:lnTo>
                <a:lnTo>
                  <a:pt x="0" y="105410"/>
                </a:lnTo>
                <a:lnTo>
                  <a:pt x="105943" y="105410"/>
                </a:lnTo>
                <a:lnTo>
                  <a:pt x="105943" y="5207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3" name="Google Shape;473;p45"/>
          <p:cNvSpPr/>
          <p:nvPr/>
        </p:nvSpPr>
        <p:spPr>
          <a:xfrm>
            <a:off x="8306790" y="3993103"/>
            <a:ext cx="72520" cy="72231"/>
          </a:xfrm>
          <a:custGeom>
            <a:avLst/>
            <a:gdLst/>
            <a:ahLst/>
            <a:cxnLst/>
            <a:rect l="l" t="t" r="r" b="b"/>
            <a:pathLst>
              <a:path w="159384" h="158750" extrusionOk="0">
                <a:moveTo>
                  <a:pt x="158965" y="105410"/>
                </a:moveTo>
                <a:lnTo>
                  <a:pt x="106057" y="105410"/>
                </a:lnTo>
                <a:lnTo>
                  <a:pt x="106057" y="0"/>
                </a:lnTo>
                <a:lnTo>
                  <a:pt x="53035" y="0"/>
                </a:lnTo>
                <a:lnTo>
                  <a:pt x="53035" y="105410"/>
                </a:lnTo>
                <a:lnTo>
                  <a:pt x="0" y="105410"/>
                </a:lnTo>
                <a:lnTo>
                  <a:pt x="0" y="158750"/>
                </a:lnTo>
                <a:lnTo>
                  <a:pt x="158965" y="158750"/>
                </a:lnTo>
                <a:lnTo>
                  <a:pt x="158965" y="10541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4" name="Google Shape;474;p45"/>
          <p:cNvSpPr/>
          <p:nvPr/>
        </p:nvSpPr>
        <p:spPr>
          <a:xfrm>
            <a:off x="8427278" y="4017359"/>
            <a:ext cx="24270" cy="23692"/>
          </a:xfrm>
          <a:custGeom>
            <a:avLst/>
            <a:gdLst/>
            <a:ahLst/>
            <a:cxnLst/>
            <a:rect l="l" t="t" r="r" b="b"/>
            <a:pathLst>
              <a:path w="53340" h="52070" extrusionOk="0">
                <a:moveTo>
                  <a:pt x="53035" y="0"/>
                </a:moveTo>
                <a:lnTo>
                  <a:pt x="0" y="0"/>
                </a:lnTo>
                <a:lnTo>
                  <a:pt x="0" y="52070"/>
                </a:lnTo>
                <a:lnTo>
                  <a:pt x="53035" y="5207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5" name="Google Shape;475;p45"/>
          <p:cNvSpPr/>
          <p:nvPr/>
        </p:nvSpPr>
        <p:spPr>
          <a:xfrm>
            <a:off x="8041696" y="3993100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6" name="Google Shape;476;p45"/>
          <p:cNvSpPr/>
          <p:nvPr/>
        </p:nvSpPr>
        <p:spPr>
          <a:xfrm>
            <a:off x="8089879" y="3993100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7" name="Google Shape;477;p45"/>
          <p:cNvSpPr/>
          <p:nvPr/>
        </p:nvSpPr>
        <p:spPr>
          <a:xfrm>
            <a:off x="8162178" y="3944596"/>
            <a:ext cx="120771" cy="72809"/>
          </a:xfrm>
          <a:custGeom>
            <a:avLst/>
            <a:gdLst/>
            <a:ahLst/>
            <a:cxnLst/>
            <a:rect l="l" t="t" r="r" b="b"/>
            <a:pathLst>
              <a:path w="265430" h="160020" extrusionOk="0">
                <a:moveTo>
                  <a:pt x="264909" y="106680"/>
                </a:moveTo>
                <a:lnTo>
                  <a:pt x="53035" y="106680"/>
                </a:lnTo>
                <a:lnTo>
                  <a:pt x="53035" y="53340"/>
                </a:lnTo>
                <a:lnTo>
                  <a:pt x="212013" y="53340"/>
                </a:lnTo>
                <a:lnTo>
                  <a:pt x="212013" y="0"/>
                </a:ln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0" y="160020"/>
                </a:lnTo>
                <a:lnTo>
                  <a:pt x="264909" y="160020"/>
                </a:lnTo>
                <a:lnTo>
                  <a:pt x="264909" y="10668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8" name="Google Shape;478;p45"/>
          <p:cNvSpPr/>
          <p:nvPr/>
        </p:nvSpPr>
        <p:spPr>
          <a:xfrm>
            <a:off x="8403213" y="3920900"/>
            <a:ext cx="24270" cy="96501"/>
          </a:xfrm>
          <a:custGeom>
            <a:avLst/>
            <a:gdLst/>
            <a:ahLst/>
            <a:cxnLst/>
            <a:rect l="l" t="t" r="r" b="b"/>
            <a:pathLst>
              <a:path w="53340" h="212090" extrusionOk="0">
                <a:moveTo>
                  <a:pt x="53035" y="0"/>
                </a:moveTo>
                <a:lnTo>
                  <a:pt x="0" y="0"/>
                </a:lnTo>
                <a:lnTo>
                  <a:pt x="0" y="212090"/>
                </a:lnTo>
                <a:lnTo>
                  <a:pt x="53035" y="21209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79" name="Google Shape;479;p45"/>
          <p:cNvSpPr/>
          <p:nvPr/>
        </p:nvSpPr>
        <p:spPr>
          <a:xfrm>
            <a:off x="8065761" y="3968841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24" y="0"/>
                </a:moveTo>
                <a:lnTo>
                  <a:pt x="0" y="0"/>
                </a:lnTo>
                <a:lnTo>
                  <a:pt x="0" y="53340"/>
                </a:lnTo>
                <a:lnTo>
                  <a:pt x="53024" y="53340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0" name="Google Shape;480;p45"/>
          <p:cNvSpPr/>
          <p:nvPr/>
        </p:nvSpPr>
        <p:spPr>
          <a:xfrm>
            <a:off x="8114001" y="3968841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1" name="Google Shape;481;p45"/>
          <p:cNvSpPr/>
          <p:nvPr/>
        </p:nvSpPr>
        <p:spPr>
          <a:xfrm>
            <a:off x="8210365" y="3968841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2" name="Google Shape;482;p45"/>
          <p:cNvSpPr/>
          <p:nvPr/>
        </p:nvSpPr>
        <p:spPr>
          <a:xfrm>
            <a:off x="8258609" y="3968841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24" y="0"/>
                </a:moveTo>
                <a:lnTo>
                  <a:pt x="0" y="0"/>
                </a:lnTo>
                <a:lnTo>
                  <a:pt x="0" y="53340"/>
                </a:lnTo>
                <a:lnTo>
                  <a:pt x="53024" y="53340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3" name="Google Shape;483;p45"/>
          <p:cNvSpPr/>
          <p:nvPr/>
        </p:nvSpPr>
        <p:spPr>
          <a:xfrm>
            <a:off x="8306791" y="3968841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4" name="Google Shape;484;p45"/>
          <p:cNvSpPr/>
          <p:nvPr/>
        </p:nvSpPr>
        <p:spPr>
          <a:xfrm>
            <a:off x="8354973" y="3968841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5" name="Google Shape;485;p45"/>
          <p:cNvSpPr/>
          <p:nvPr/>
        </p:nvSpPr>
        <p:spPr>
          <a:xfrm>
            <a:off x="8089876" y="3896656"/>
            <a:ext cx="96501" cy="72231"/>
          </a:xfrm>
          <a:custGeom>
            <a:avLst/>
            <a:gdLst/>
            <a:ahLst/>
            <a:cxnLst/>
            <a:rect l="l" t="t" r="r" b="b"/>
            <a:pathLst>
              <a:path w="212090" h="158750" extrusionOk="0">
                <a:moveTo>
                  <a:pt x="212001" y="0"/>
                </a:moveTo>
                <a:lnTo>
                  <a:pt x="53035" y="0"/>
                </a:lnTo>
                <a:lnTo>
                  <a:pt x="53035" y="53340"/>
                </a:lnTo>
                <a:lnTo>
                  <a:pt x="0" y="53340"/>
                </a:lnTo>
                <a:lnTo>
                  <a:pt x="0" y="105410"/>
                </a:lnTo>
                <a:lnTo>
                  <a:pt x="0" y="158750"/>
                </a:lnTo>
                <a:lnTo>
                  <a:pt x="53035" y="158750"/>
                </a:lnTo>
                <a:lnTo>
                  <a:pt x="53035" y="105410"/>
                </a:lnTo>
                <a:lnTo>
                  <a:pt x="212001" y="105410"/>
                </a:lnTo>
                <a:lnTo>
                  <a:pt x="212001" y="53340"/>
                </a:lnTo>
                <a:lnTo>
                  <a:pt x="212001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6" name="Google Shape;486;p45"/>
          <p:cNvSpPr/>
          <p:nvPr/>
        </p:nvSpPr>
        <p:spPr>
          <a:xfrm>
            <a:off x="8282669" y="3944582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7" name="Google Shape;487;p45"/>
          <p:cNvSpPr/>
          <p:nvPr/>
        </p:nvSpPr>
        <p:spPr>
          <a:xfrm>
            <a:off x="8210365" y="3872397"/>
            <a:ext cx="193002" cy="96501"/>
          </a:xfrm>
          <a:custGeom>
            <a:avLst/>
            <a:gdLst/>
            <a:ahLst/>
            <a:cxnLst/>
            <a:rect l="l" t="t" r="r" b="b"/>
            <a:pathLst>
              <a:path w="424180" h="212090" extrusionOk="0">
                <a:moveTo>
                  <a:pt x="423862" y="53340"/>
                </a:moveTo>
                <a:lnTo>
                  <a:pt x="53035" y="53340"/>
                </a:lnTo>
                <a:lnTo>
                  <a:pt x="53035" y="0"/>
                </a:ln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106070" y="106680"/>
                </a:lnTo>
                <a:lnTo>
                  <a:pt x="106070" y="158750"/>
                </a:lnTo>
                <a:lnTo>
                  <a:pt x="265036" y="158750"/>
                </a:lnTo>
                <a:lnTo>
                  <a:pt x="265036" y="212090"/>
                </a:lnTo>
                <a:lnTo>
                  <a:pt x="318058" y="212090"/>
                </a:lnTo>
                <a:lnTo>
                  <a:pt x="318058" y="158750"/>
                </a:lnTo>
                <a:lnTo>
                  <a:pt x="318058" y="106680"/>
                </a:lnTo>
                <a:lnTo>
                  <a:pt x="423862" y="106680"/>
                </a:lnTo>
                <a:lnTo>
                  <a:pt x="423862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8" name="Google Shape;488;p45"/>
          <p:cNvSpPr/>
          <p:nvPr/>
        </p:nvSpPr>
        <p:spPr>
          <a:xfrm>
            <a:off x="8138062" y="3824456"/>
            <a:ext cx="72520" cy="72231"/>
          </a:xfrm>
          <a:custGeom>
            <a:avLst/>
            <a:gdLst/>
            <a:ahLst/>
            <a:cxnLst/>
            <a:rect l="l" t="t" r="r" b="b"/>
            <a:pathLst>
              <a:path w="159384" h="158750" extrusionOk="0">
                <a:moveTo>
                  <a:pt x="158965" y="53340"/>
                </a:moveTo>
                <a:lnTo>
                  <a:pt x="53022" y="53340"/>
                </a:lnTo>
                <a:lnTo>
                  <a:pt x="53022" y="0"/>
                </a:lnTo>
                <a:lnTo>
                  <a:pt x="0" y="0"/>
                </a:lnTo>
                <a:lnTo>
                  <a:pt x="0" y="53340"/>
                </a:lnTo>
                <a:lnTo>
                  <a:pt x="0" y="105410"/>
                </a:lnTo>
                <a:lnTo>
                  <a:pt x="0" y="158750"/>
                </a:lnTo>
                <a:lnTo>
                  <a:pt x="53022" y="158750"/>
                </a:lnTo>
                <a:lnTo>
                  <a:pt x="53022" y="105410"/>
                </a:lnTo>
                <a:lnTo>
                  <a:pt x="158965" y="105410"/>
                </a:lnTo>
                <a:lnTo>
                  <a:pt x="158965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9" name="Google Shape;489;p45"/>
          <p:cNvSpPr/>
          <p:nvPr/>
        </p:nvSpPr>
        <p:spPr>
          <a:xfrm>
            <a:off x="8258609" y="3848701"/>
            <a:ext cx="24270" cy="47961"/>
          </a:xfrm>
          <a:custGeom>
            <a:avLst/>
            <a:gdLst/>
            <a:ahLst/>
            <a:cxnLst/>
            <a:rect l="l" t="t" r="r" b="b"/>
            <a:pathLst>
              <a:path w="53340" h="105409" extrusionOk="0">
                <a:moveTo>
                  <a:pt x="53024" y="0"/>
                </a:moveTo>
                <a:lnTo>
                  <a:pt x="0" y="0"/>
                </a:lnTo>
                <a:lnTo>
                  <a:pt x="0" y="105410"/>
                </a:lnTo>
                <a:lnTo>
                  <a:pt x="53024" y="105410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0" name="Google Shape;490;p45"/>
          <p:cNvSpPr/>
          <p:nvPr/>
        </p:nvSpPr>
        <p:spPr>
          <a:xfrm>
            <a:off x="8306790" y="3848704"/>
            <a:ext cx="120771" cy="48250"/>
          </a:xfrm>
          <a:custGeom>
            <a:avLst/>
            <a:gdLst/>
            <a:ahLst/>
            <a:cxnLst/>
            <a:rect l="l" t="t" r="r" b="b"/>
            <a:pathLst>
              <a:path w="265430" h="106045" extrusionOk="0">
                <a:moveTo>
                  <a:pt x="211988" y="52095"/>
                </a:moveTo>
                <a:lnTo>
                  <a:pt x="53035" y="52095"/>
                </a:lnTo>
                <a:lnTo>
                  <a:pt x="53035" y="25"/>
                </a:lnTo>
                <a:lnTo>
                  <a:pt x="0" y="25"/>
                </a:lnTo>
                <a:lnTo>
                  <a:pt x="0" y="52095"/>
                </a:lnTo>
                <a:lnTo>
                  <a:pt x="0" y="105435"/>
                </a:lnTo>
                <a:lnTo>
                  <a:pt x="211988" y="105435"/>
                </a:lnTo>
                <a:lnTo>
                  <a:pt x="211988" y="52095"/>
                </a:lnTo>
                <a:close/>
              </a:path>
              <a:path w="265430" h="106045" extrusionOk="0">
                <a:moveTo>
                  <a:pt x="264896" y="0"/>
                </a:moveTo>
                <a:lnTo>
                  <a:pt x="158965" y="0"/>
                </a:lnTo>
                <a:lnTo>
                  <a:pt x="158965" y="52070"/>
                </a:lnTo>
                <a:lnTo>
                  <a:pt x="264896" y="52070"/>
                </a:lnTo>
                <a:lnTo>
                  <a:pt x="264896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1" name="Google Shape;491;p45"/>
          <p:cNvSpPr/>
          <p:nvPr/>
        </p:nvSpPr>
        <p:spPr>
          <a:xfrm>
            <a:off x="8186305" y="3824442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340"/>
                </a:lnTo>
                <a:lnTo>
                  <a:pt x="53035" y="53340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2" name="Google Shape;492;p45"/>
          <p:cNvSpPr/>
          <p:nvPr/>
        </p:nvSpPr>
        <p:spPr>
          <a:xfrm>
            <a:off x="8234487" y="3824442"/>
            <a:ext cx="72520" cy="24270"/>
          </a:xfrm>
          <a:custGeom>
            <a:avLst/>
            <a:gdLst/>
            <a:ahLst/>
            <a:cxnLst/>
            <a:rect l="l" t="t" r="r" b="b"/>
            <a:pathLst>
              <a:path w="159384" h="53340" extrusionOk="0">
                <a:moveTo>
                  <a:pt x="158968" y="0"/>
                </a:moveTo>
                <a:lnTo>
                  <a:pt x="0" y="0"/>
                </a:lnTo>
                <a:lnTo>
                  <a:pt x="0" y="53340"/>
                </a:lnTo>
                <a:lnTo>
                  <a:pt x="158968" y="53340"/>
                </a:lnTo>
                <a:lnTo>
                  <a:pt x="15896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3" name="Google Shape;493;p45"/>
          <p:cNvSpPr/>
          <p:nvPr/>
        </p:nvSpPr>
        <p:spPr>
          <a:xfrm>
            <a:off x="8330913" y="3824442"/>
            <a:ext cx="72520" cy="24270"/>
          </a:xfrm>
          <a:custGeom>
            <a:avLst/>
            <a:gdLst/>
            <a:ahLst/>
            <a:cxnLst/>
            <a:rect l="l" t="t" r="r" b="b"/>
            <a:pathLst>
              <a:path w="159384" h="53340" extrusionOk="0">
                <a:moveTo>
                  <a:pt x="158958" y="0"/>
                </a:moveTo>
                <a:lnTo>
                  <a:pt x="0" y="0"/>
                </a:lnTo>
                <a:lnTo>
                  <a:pt x="0" y="53340"/>
                </a:lnTo>
                <a:lnTo>
                  <a:pt x="158958" y="53340"/>
                </a:lnTo>
                <a:lnTo>
                  <a:pt x="15895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4" name="Google Shape;494;p45"/>
          <p:cNvSpPr/>
          <p:nvPr/>
        </p:nvSpPr>
        <p:spPr>
          <a:xfrm>
            <a:off x="7969376" y="4113190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5" name="Google Shape;495;p45"/>
          <p:cNvSpPr/>
          <p:nvPr/>
        </p:nvSpPr>
        <p:spPr>
          <a:xfrm>
            <a:off x="8210358" y="4113190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6" name="Google Shape;496;p45"/>
          <p:cNvSpPr/>
          <p:nvPr/>
        </p:nvSpPr>
        <p:spPr>
          <a:xfrm>
            <a:off x="7897083" y="4137306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33" y="0"/>
                </a:moveTo>
                <a:lnTo>
                  <a:pt x="0" y="0"/>
                </a:lnTo>
                <a:lnTo>
                  <a:pt x="0" y="53024"/>
                </a:lnTo>
                <a:lnTo>
                  <a:pt x="105933" y="53024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7" name="Google Shape;497;p45"/>
          <p:cNvSpPr/>
          <p:nvPr/>
        </p:nvSpPr>
        <p:spPr>
          <a:xfrm>
            <a:off x="7872983" y="4185485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8" name="Google Shape;498;p45"/>
          <p:cNvSpPr/>
          <p:nvPr/>
        </p:nvSpPr>
        <p:spPr>
          <a:xfrm>
            <a:off x="7969376" y="4161427"/>
            <a:ext cx="72520" cy="48250"/>
          </a:xfrm>
          <a:custGeom>
            <a:avLst/>
            <a:gdLst/>
            <a:ahLst/>
            <a:cxnLst/>
            <a:rect l="l" t="t" r="r" b="b"/>
            <a:pathLst>
              <a:path w="159384" h="106045" extrusionOk="0">
                <a:moveTo>
                  <a:pt x="158968" y="0"/>
                </a:moveTo>
                <a:lnTo>
                  <a:pt x="0" y="0"/>
                </a:lnTo>
                <a:lnTo>
                  <a:pt x="0" y="53024"/>
                </a:lnTo>
                <a:lnTo>
                  <a:pt x="105933" y="53024"/>
                </a:lnTo>
                <a:lnTo>
                  <a:pt x="105933" y="105923"/>
                </a:lnTo>
                <a:lnTo>
                  <a:pt x="158968" y="105923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99" name="Google Shape;499;p45"/>
          <p:cNvSpPr/>
          <p:nvPr/>
        </p:nvSpPr>
        <p:spPr>
          <a:xfrm>
            <a:off x="8138063" y="4209600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0" name="Google Shape;500;p45"/>
          <p:cNvSpPr/>
          <p:nvPr/>
        </p:nvSpPr>
        <p:spPr>
          <a:xfrm>
            <a:off x="7824786" y="4161518"/>
            <a:ext cx="48250" cy="96501"/>
          </a:xfrm>
          <a:custGeom>
            <a:avLst/>
            <a:gdLst/>
            <a:ahLst/>
            <a:cxnLst/>
            <a:rect l="l" t="t" r="r" b="b"/>
            <a:pathLst>
              <a:path w="106044" h="212090" extrusionOk="0">
                <a:moveTo>
                  <a:pt x="105943" y="105410"/>
                </a:moveTo>
                <a:lnTo>
                  <a:pt x="53035" y="105410"/>
                </a:lnTo>
                <a:lnTo>
                  <a:pt x="53035" y="0"/>
                </a:lnTo>
                <a:lnTo>
                  <a:pt x="0" y="0"/>
                </a:lnTo>
                <a:lnTo>
                  <a:pt x="0" y="105410"/>
                </a:lnTo>
                <a:lnTo>
                  <a:pt x="0" y="158750"/>
                </a:lnTo>
                <a:lnTo>
                  <a:pt x="0" y="212090"/>
                </a:lnTo>
                <a:lnTo>
                  <a:pt x="53035" y="212090"/>
                </a:lnTo>
                <a:lnTo>
                  <a:pt x="53035" y="158750"/>
                </a:lnTo>
                <a:lnTo>
                  <a:pt x="105943" y="158750"/>
                </a:lnTo>
                <a:lnTo>
                  <a:pt x="105943" y="10541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1" name="Google Shape;501;p45"/>
          <p:cNvSpPr/>
          <p:nvPr/>
        </p:nvSpPr>
        <p:spPr>
          <a:xfrm>
            <a:off x="7897081" y="4281893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35"/>
                </a:lnTo>
                <a:lnTo>
                  <a:pt x="53035" y="53035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2" name="Google Shape;502;p45"/>
          <p:cNvSpPr/>
          <p:nvPr/>
        </p:nvSpPr>
        <p:spPr>
          <a:xfrm>
            <a:off x="7993450" y="4281893"/>
            <a:ext cx="144751" cy="24270"/>
          </a:xfrm>
          <a:custGeom>
            <a:avLst/>
            <a:gdLst/>
            <a:ahLst/>
            <a:cxnLst/>
            <a:rect l="l" t="t" r="r" b="b"/>
            <a:pathLst>
              <a:path w="318134" h="53340" extrusionOk="0">
                <a:moveTo>
                  <a:pt x="317927" y="0"/>
                </a:moveTo>
                <a:lnTo>
                  <a:pt x="0" y="0"/>
                </a:lnTo>
                <a:lnTo>
                  <a:pt x="0" y="53035"/>
                </a:lnTo>
                <a:lnTo>
                  <a:pt x="317927" y="53035"/>
                </a:lnTo>
                <a:lnTo>
                  <a:pt x="317927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3" name="Google Shape;503;p45"/>
          <p:cNvSpPr/>
          <p:nvPr/>
        </p:nvSpPr>
        <p:spPr>
          <a:xfrm>
            <a:off x="7897077" y="4233522"/>
            <a:ext cx="48250" cy="48539"/>
          </a:xfrm>
          <a:custGeom>
            <a:avLst/>
            <a:gdLst/>
            <a:ahLst/>
            <a:cxnLst/>
            <a:rect l="l" t="t" r="r" b="b"/>
            <a:pathLst>
              <a:path w="106044" h="106679" extrusionOk="0">
                <a:moveTo>
                  <a:pt x="105930" y="53340"/>
                </a:moveTo>
                <a:lnTo>
                  <a:pt x="53035" y="53340"/>
                </a:lnTo>
                <a:lnTo>
                  <a:pt x="53035" y="0"/>
                </a:lnTo>
                <a:lnTo>
                  <a:pt x="0" y="0"/>
                </a:lnTo>
                <a:lnTo>
                  <a:pt x="0" y="53340"/>
                </a:lnTo>
                <a:lnTo>
                  <a:pt x="52908" y="53340"/>
                </a:lnTo>
                <a:lnTo>
                  <a:pt x="52908" y="106680"/>
                </a:lnTo>
                <a:lnTo>
                  <a:pt x="105930" y="106680"/>
                </a:lnTo>
                <a:lnTo>
                  <a:pt x="105930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4" name="Google Shape;504;p45"/>
          <p:cNvSpPr/>
          <p:nvPr/>
        </p:nvSpPr>
        <p:spPr>
          <a:xfrm>
            <a:off x="7969381" y="4233522"/>
            <a:ext cx="96501" cy="48539"/>
          </a:xfrm>
          <a:custGeom>
            <a:avLst/>
            <a:gdLst/>
            <a:ahLst/>
            <a:cxnLst/>
            <a:rect l="l" t="t" r="r" b="b"/>
            <a:pathLst>
              <a:path w="212090" h="106679" extrusionOk="0">
                <a:moveTo>
                  <a:pt x="158851" y="0"/>
                </a:moveTo>
                <a:lnTo>
                  <a:pt x="52920" y="0"/>
                </a:lnTo>
                <a:lnTo>
                  <a:pt x="52920" y="53340"/>
                </a:lnTo>
                <a:lnTo>
                  <a:pt x="0" y="53340"/>
                </a:lnTo>
                <a:lnTo>
                  <a:pt x="0" y="106680"/>
                </a:lnTo>
                <a:lnTo>
                  <a:pt x="105943" y="106680"/>
                </a:lnTo>
                <a:lnTo>
                  <a:pt x="105943" y="53340"/>
                </a:lnTo>
                <a:lnTo>
                  <a:pt x="158851" y="53340"/>
                </a:lnTo>
                <a:lnTo>
                  <a:pt x="158851" y="0"/>
                </a:lnTo>
                <a:close/>
              </a:path>
              <a:path w="212090" h="106679" extrusionOk="0">
                <a:moveTo>
                  <a:pt x="212001" y="53340"/>
                </a:moveTo>
                <a:lnTo>
                  <a:pt x="158978" y="53340"/>
                </a:lnTo>
                <a:lnTo>
                  <a:pt x="158978" y="106362"/>
                </a:lnTo>
                <a:lnTo>
                  <a:pt x="212001" y="106362"/>
                </a:lnTo>
                <a:lnTo>
                  <a:pt x="212001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5" name="Google Shape;505;p45"/>
          <p:cNvSpPr/>
          <p:nvPr/>
        </p:nvSpPr>
        <p:spPr>
          <a:xfrm>
            <a:off x="8089870" y="4233522"/>
            <a:ext cx="72520" cy="48539"/>
          </a:xfrm>
          <a:custGeom>
            <a:avLst/>
            <a:gdLst/>
            <a:ahLst/>
            <a:cxnLst/>
            <a:rect l="l" t="t" r="r" b="b"/>
            <a:pathLst>
              <a:path w="159384" h="106679" extrusionOk="0">
                <a:moveTo>
                  <a:pt x="105930" y="0"/>
                </a:move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53035" y="106680"/>
                </a:lnTo>
                <a:lnTo>
                  <a:pt x="53035" y="53340"/>
                </a:lnTo>
                <a:lnTo>
                  <a:pt x="105930" y="53340"/>
                </a:lnTo>
                <a:lnTo>
                  <a:pt x="105930" y="0"/>
                </a:lnTo>
                <a:close/>
              </a:path>
              <a:path w="159384" h="106679" extrusionOk="0">
                <a:moveTo>
                  <a:pt x="158965" y="53467"/>
                </a:moveTo>
                <a:lnTo>
                  <a:pt x="105930" y="53467"/>
                </a:lnTo>
                <a:lnTo>
                  <a:pt x="105930" y="106362"/>
                </a:lnTo>
                <a:lnTo>
                  <a:pt x="158965" y="106362"/>
                </a:lnTo>
                <a:lnTo>
                  <a:pt x="158965" y="53467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6" name="Google Shape;506;p45"/>
          <p:cNvSpPr/>
          <p:nvPr/>
        </p:nvSpPr>
        <p:spPr>
          <a:xfrm>
            <a:off x="7921142" y="4185581"/>
            <a:ext cx="96501" cy="47961"/>
          </a:xfrm>
          <a:custGeom>
            <a:avLst/>
            <a:gdLst/>
            <a:ahLst/>
            <a:cxnLst/>
            <a:rect l="l" t="t" r="r" b="b"/>
            <a:pathLst>
              <a:path w="212090" h="105409" extrusionOk="0">
                <a:moveTo>
                  <a:pt x="212001" y="53340"/>
                </a:moveTo>
                <a:lnTo>
                  <a:pt x="105943" y="53340"/>
                </a:lnTo>
                <a:lnTo>
                  <a:pt x="105943" y="0"/>
                </a:lnTo>
                <a:lnTo>
                  <a:pt x="0" y="0"/>
                </a:lnTo>
                <a:lnTo>
                  <a:pt x="0" y="53340"/>
                </a:lnTo>
                <a:lnTo>
                  <a:pt x="0" y="105410"/>
                </a:lnTo>
                <a:lnTo>
                  <a:pt x="212001" y="105410"/>
                </a:lnTo>
                <a:lnTo>
                  <a:pt x="212001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7" name="Google Shape;507;p45"/>
          <p:cNvSpPr/>
          <p:nvPr/>
        </p:nvSpPr>
        <p:spPr>
          <a:xfrm>
            <a:off x="8379096" y="4233716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33" y="0"/>
                </a:moveTo>
                <a:lnTo>
                  <a:pt x="0" y="0"/>
                </a:lnTo>
                <a:lnTo>
                  <a:pt x="0" y="53024"/>
                </a:lnTo>
                <a:lnTo>
                  <a:pt x="105933" y="53024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8" name="Google Shape;508;p45"/>
          <p:cNvSpPr/>
          <p:nvPr/>
        </p:nvSpPr>
        <p:spPr>
          <a:xfrm>
            <a:off x="8427293" y="4281660"/>
            <a:ext cx="72520" cy="24270"/>
          </a:xfrm>
          <a:custGeom>
            <a:avLst/>
            <a:gdLst/>
            <a:ahLst/>
            <a:cxnLst/>
            <a:rect l="l" t="t" r="r" b="b"/>
            <a:pathLst>
              <a:path w="159384" h="53340" extrusionOk="0">
                <a:moveTo>
                  <a:pt x="0" y="53339"/>
                </a:moveTo>
                <a:lnTo>
                  <a:pt x="158968" y="53339"/>
                </a:lnTo>
                <a:lnTo>
                  <a:pt x="158968" y="0"/>
                </a:lnTo>
                <a:lnTo>
                  <a:pt x="0" y="0"/>
                </a:lnTo>
                <a:lnTo>
                  <a:pt x="0" y="53339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9" name="Google Shape;509;p45"/>
          <p:cNvSpPr/>
          <p:nvPr/>
        </p:nvSpPr>
        <p:spPr>
          <a:xfrm>
            <a:off x="8571896" y="4281660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0" y="53339"/>
                </a:moveTo>
                <a:lnTo>
                  <a:pt x="105933" y="53339"/>
                </a:lnTo>
                <a:lnTo>
                  <a:pt x="105933" y="0"/>
                </a:lnTo>
                <a:lnTo>
                  <a:pt x="0" y="0"/>
                </a:lnTo>
                <a:lnTo>
                  <a:pt x="0" y="53339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0" name="Google Shape;510;p45"/>
          <p:cNvSpPr/>
          <p:nvPr/>
        </p:nvSpPr>
        <p:spPr>
          <a:xfrm>
            <a:off x="8451410" y="4257978"/>
            <a:ext cx="24270" cy="23692"/>
          </a:xfrm>
          <a:custGeom>
            <a:avLst/>
            <a:gdLst/>
            <a:ahLst/>
            <a:cxnLst/>
            <a:rect l="l" t="t" r="r" b="b"/>
            <a:pathLst>
              <a:path w="53340" h="52070" extrusionOk="0">
                <a:moveTo>
                  <a:pt x="0" y="52070"/>
                </a:moveTo>
                <a:lnTo>
                  <a:pt x="53035" y="52070"/>
                </a:lnTo>
                <a:lnTo>
                  <a:pt x="53035" y="0"/>
                </a:lnTo>
                <a:lnTo>
                  <a:pt x="0" y="0"/>
                </a:lnTo>
                <a:lnTo>
                  <a:pt x="0" y="5207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1" name="Google Shape;511;p45"/>
          <p:cNvSpPr/>
          <p:nvPr/>
        </p:nvSpPr>
        <p:spPr>
          <a:xfrm>
            <a:off x="8547836" y="4257978"/>
            <a:ext cx="72520" cy="23692"/>
          </a:xfrm>
          <a:custGeom>
            <a:avLst/>
            <a:gdLst/>
            <a:ahLst/>
            <a:cxnLst/>
            <a:rect l="l" t="t" r="r" b="b"/>
            <a:pathLst>
              <a:path w="159384" h="52070" extrusionOk="0">
                <a:moveTo>
                  <a:pt x="0" y="52070"/>
                </a:moveTo>
                <a:lnTo>
                  <a:pt x="158968" y="52070"/>
                </a:lnTo>
                <a:lnTo>
                  <a:pt x="158968" y="0"/>
                </a:lnTo>
                <a:lnTo>
                  <a:pt x="0" y="0"/>
                </a:lnTo>
                <a:lnTo>
                  <a:pt x="0" y="5207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2" name="Google Shape;512;p45"/>
          <p:cNvSpPr/>
          <p:nvPr/>
        </p:nvSpPr>
        <p:spPr>
          <a:xfrm>
            <a:off x="8475532" y="423371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0" y="53339"/>
                </a:moveTo>
                <a:lnTo>
                  <a:pt x="53035" y="53339"/>
                </a:lnTo>
                <a:lnTo>
                  <a:pt x="53035" y="0"/>
                </a:lnTo>
                <a:lnTo>
                  <a:pt x="0" y="0"/>
                </a:lnTo>
                <a:lnTo>
                  <a:pt x="0" y="53339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3" name="Google Shape;513;p45"/>
          <p:cNvSpPr/>
          <p:nvPr/>
        </p:nvSpPr>
        <p:spPr>
          <a:xfrm>
            <a:off x="8499594" y="4209465"/>
            <a:ext cx="48539" cy="48539"/>
          </a:xfrm>
          <a:custGeom>
            <a:avLst/>
            <a:gdLst/>
            <a:ahLst/>
            <a:cxnLst/>
            <a:rect l="l" t="t" r="r" b="b"/>
            <a:pathLst>
              <a:path w="106680" h="106679" extrusionOk="0">
                <a:moveTo>
                  <a:pt x="106057" y="53340"/>
                </a:moveTo>
                <a:lnTo>
                  <a:pt x="105930" y="53340"/>
                </a:lnTo>
                <a:lnTo>
                  <a:pt x="105930" y="0"/>
                </a:lnTo>
                <a:lnTo>
                  <a:pt x="0" y="0"/>
                </a:lnTo>
                <a:lnTo>
                  <a:pt x="0" y="53340"/>
                </a:lnTo>
                <a:lnTo>
                  <a:pt x="53022" y="53340"/>
                </a:lnTo>
                <a:lnTo>
                  <a:pt x="53022" y="106680"/>
                </a:lnTo>
                <a:lnTo>
                  <a:pt x="106057" y="106680"/>
                </a:lnTo>
                <a:lnTo>
                  <a:pt x="106057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4" name="Google Shape;514;p45"/>
          <p:cNvSpPr/>
          <p:nvPr/>
        </p:nvSpPr>
        <p:spPr>
          <a:xfrm>
            <a:off x="7824788" y="4281895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33" y="0"/>
                </a:moveTo>
                <a:lnTo>
                  <a:pt x="0" y="0"/>
                </a:lnTo>
                <a:lnTo>
                  <a:pt x="0" y="53024"/>
                </a:lnTo>
                <a:lnTo>
                  <a:pt x="105933" y="53024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5" name="Google Shape;515;p45"/>
          <p:cNvSpPr/>
          <p:nvPr/>
        </p:nvSpPr>
        <p:spPr>
          <a:xfrm>
            <a:off x="7945277" y="4281895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6" name="Google Shape;516;p45"/>
          <p:cNvSpPr/>
          <p:nvPr/>
        </p:nvSpPr>
        <p:spPr>
          <a:xfrm>
            <a:off x="8306796" y="4257781"/>
            <a:ext cx="72520" cy="48539"/>
          </a:xfrm>
          <a:custGeom>
            <a:avLst/>
            <a:gdLst/>
            <a:ahLst/>
            <a:cxnLst/>
            <a:rect l="l" t="t" r="r" b="b"/>
            <a:pathLst>
              <a:path w="159384" h="106679" extrusionOk="0">
                <a:moveTo>
                  <a:pt x="158927" y="53035"/>
                </a:moveTo>
                <a:lnTo>
                  <a:pt x="106006" y="53035"/>
                </a:lnTo>
                <a:lnTo>
                  <a:pt x="106006" y="0"/>
                </a:lnTo>
                <a:lnTo>
                  <a:pt x="52984" y="0"/>
                </a:lnTo>
                <a:lnTo>
                  <a:pt x="52984" y="53022"/>
                </a:lnTo>
                <a:lnTo>
                  <a:pt x="0" y="53022"/>
                </a:lnTo>
                <a:lnTo>
                  <a:pt x="0" y="106057"/>
                </a:lnTo>
                <a:lnTo>
                  <a:pt x="53035" y="106057"/>
                </a:lnTo>
                <a:lnTo>
                  <a:pt x="53035" y="53035"/>
                </a:lnTo>
                <a:lnTo>
                  <a:pt x="105892" y="53035"/>
                </a:lnTo>
                <a:lnTo>
                  <a:pt x="105892" y="106057"/>
                </a:lnTo>
                <a:lnTo>
                  <a:pt x="158927" y="106057"/>
                </a:lnTo>
                <a:lnTo>
                  <a:pt x="158927" y="53035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7" name="Google Shape;517;p45"/>
          <p:cNvSpPr/>
          <p:nvPr/>
        </p:nvSpPr>
        <p:spPr>
          <a:xfrm>
            <a:off x="7969376" y="4306010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8" name="Google Shape;518;p45"/>
          <p:cNvSpPr/>
          <p:nvPr/>
        </p:nvSpPr>
        <p:spPr>
          <a:xfrm>
            <a:off x="8234504" y="4306010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19" name="Google Shape;519;p45"/>
          <p:cNvSpPr/>
          <p:nvPr/>
        </p:nvSpPr>
        <p:spPr>
          <a:xfrm>
            <a:off x="7921131" y="433006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0" name="Google Shape;520;p45"/>
          <p:cNvSpPr/>
          <p:nvPr/>
        </p:nvSpPr>
        <p:spPr>
          <a:xfrm>
            <a:off x="8523682" y="433006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1" name="Google Shape;521;p45"/>
          <p:cNvSpPr/>
          <p:nvPr/>
        </p:nvSpPr>
        <p:spPr>
          <a:xfrm>
            <a:off x="8017573" y="4595185"/>
            <a:ext cx="144751" cy="24270"/>
          </a:xfrm>
          <a:custGeom>
            <a:avLst/>
            <a:gdLst/>
            <a:ahLst/>
            <a:cxnLst/>
            <a:rect l="l" t="t" r="r" b="b"/>
            <a:pathLst>
              <a:path w="318134" h="53340" extrusionOk="0">
                <a:moveTo>
                  <a:pt x="317937" y="0"/>
                </a:moveTo>
                <a:lnTo>
                  <a:pt x="0" y="0"/>
                </a:lnTo>
                <a:lnTo>
                  <a:pt x="0" y="53024"/>
                </a:lnTo>
                <a:lnTo>
                  <a:pt x="317937" y="53024"/>
                </a:lnTo>
                <a:lnTo>
                  <a:pt x="317937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2" name="Google Shape;522;p45"/>
          <p:cNvSpPr/>
          <p:nvPr/>
        </p:nvSpPr>
        <p:spPr>
          <a:xfrm>
            <a:off x="8186299" y="4595185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33" y="0"/>
                </a:moveTo>
                <a:lnTo>
                  <a:pt x="0" y="0"/>
                </a:lnTo>
                <a:lnTo>
                  <a:pt x="0" y="53024"/>
                </a:lnTo>
                <a:lnTo>
                  <a:pt x="105933" y="53024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3" name="Google Shape;523;p45"/>
          <p:cNvSpPr/>
          <p:nvPr/>
        </p:nvSpPr>
        <p:spPr>
          <a:xfrm>
            <a:off x="8282669" y="4595185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24" y="0"/>
                </a:moveTo>
                <a:lnTo>
                  <a:pt x="0" y="0"/>
                </a:lnTo>
                <a:lnTo>
                  <a:pt x="0" y="53024"/>
                </a:lnTo>
                <a:lnTo>
                  <a:pt x="53024" y="53024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4" name="Google Shape;524;p45"/>
          <p:cNvSpPr/>
          <p:nvPr/>
        </p:nvSpPr>
        <p:spPr>
          <a:xfrm>
            <a:off x="8330908" y="4595185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5" name="Google Shape;525;p45"/>
          <p:cNvSpPr/>
          <p:nvPr/>
        </p:nvSpPr>
        <p:spPr>
          <a:xfrm>
            <a:off x="8403210" y="4570931"/>
            <a:ext cx="48250" cy="48539"/>
          </a:xfrm>
          <a:custGeom>
            <a:avLst/>
            <a:gdLst/>
            <a:ahLst/>
            <a:cxnLst/>
            <a:rect l="l" t="t" r="r" b="b"/>
            <a:pathLst>
              <a:path w="106044" h="106679" extrusionOk="0">
                <a:moveTo>
                  <a:pt x="105930" y="53340"/>
                </a:moveTo>
                <a:lnTo>
                  <a:pt x="53022" y="53340"/>
                </a:lnTo>
                <a:lnTo>
                  <a:pt x="53022" y="0"/>
                </a:ln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105930" y="106680"/>
                </a:lnTo>
                <a:lnTo>
                  <a:pt x="105930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6" name="Google Shape;526;p45"/>
          <p:cNvSpPr/>
          <p:nvPr/>
        </p:nvSpPr>
        <p:spPr>
          <a:xfrm>
            <a:off x="8113995" y="4571064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35"/>
                </a:lnTo>
                <a:lnTo>
                  <a:pt x="53035" y="53035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7" name="Google Shape;527;p45"/>
          <p:cNvSpPr/>
          <p:nvPr/>
        </p:nvSpPr>
        <p:spPr>
          <a:xfrm>
            <a:off x="8162182" y="4571064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24" y="0"/>
                </a:moveTo>
                <a:lnTo>
                  <a:pt x="0" y="0"/>
                </a:lnTo>
                <a:lnTo>
                  <a:pt x="0" y="53035"/>
                </a:lnTo>
                <a:lnTo>
                  <a:pt x="53024" y="53035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8" name="Google Shape;528;p45"/>
          <p:cNvSpPr/>
          <p:nvPr/>
        </p:nvSpPr>
        <p:spPr>
          <a:xfrm>
            <a:off x="8234481" y="4571064"/>
            <a:ext cx="144751" cy="24270"/>
          </a:xfrm>
          <a:custGeom>
            <a:avLst/>
            <a:gdLst/>
            <a:ahLst/>
            <a:cxnLst/>
            <a:rect l="l" t="t" r="r" b="b"/>
            <a:pathLst>
              <a:path w="318134" h="53340" extrusionOk="0">
                <a:moveTo>
                  <a:pt x="317937" y="0"/>
                </a:moveTo>
                <a:lnTo>
                  <a:pt x="0" y="0"/>
                </a:lnTo>
                <a:lnTo>
                  <a:pt x="0" y="53035"/>
                </a:lnTo>
                <a:lnTo>
                  <a:pt x="317937" y="53035"/>
                </a:lnTo>
                <a:lnTo>
                  <a:pt x="317937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29" name="Google Shape;529;p45"/>
          <p:cNvSpPr/>
          <p:nvPr/>
        </p:nvSpPr>
        <p:spPr>
          <a:xfrm>
            <a:off x="8017573" y="4498731"/>
            <a:ext cx="96501" cy="72231"/>
          </a:xfrm>
          <a:custGeom>
            <a:avLst/>
            <a:gdLst/>
            <a:ahLst/>
            <a:cxnLst/>
            <a:rect l="l" t="t" r="r" b="b"/>
            <a:pathLst>
              <a:path w="212090" h="158750" extrusionOk="0">
                <a:moveTo>
                  <a:pt x="211861" y="105410"/>
                </a:moveTo>
                <a:lnTo>
                  <a:pt x="158965" y="105410"/>
                </a:lnTo>
                <a:lnTo>
                  <a:pt x="158965" y="53340"/>
                </a:lnTo>
                <a:lnTo>
                  <a:pt x="158965" y="0"/>
                </a:lnTo>
                <a:lnTo>
                  <a:pt x="105930" y="0"/>
                </a:lnTo>
                <a:lnTo>
                  <a:pt x="105930" y="53340"/>
                </a:lnTo>
                <a:lnTo>
                  <a:pt x="0" y="53340"/>
                </a:lnTo>
                <a:lnTo>
                  <a:pt x="0" y="105410"/>
                </a:lnTo>
                <a:lnTo>
                  <a:pt x="0" y="106680"/>
                </a:lnTo>
                <a:lnTo>
                  <a:pt x="105930" y="106680"/>
                </a:lnTo>
                <a:lnTo>
                  <a:pt x="105930" y="158750"/>
                </a:lnTo>
                <a:lnTo>
                  <a:pt x="211861" y="158750"/>
                </a:lnTo>
                <a:lnTo>
                  <a:pt x="211861" y="106680"/>
                </a:lnTo>
                <a:lnTo>
                  <a:pt x="211861" y="10541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0" name="Google Shape;530;p45"/>
          <p:cNvSpPr/>
          <p:nvPr/>
        </p:nvSpPr>
        <p:spPr>
          <a:xfrm>
            <a:off x="8113992" y="4474472"/>
            <a:ext cx="144751" cy="96501"/>
          </a:xfrm>
          <a:custGeom>
            <a:avLst/>
            <a:gdLst/>
            <a:ahLst/>
            <a:cxnLst/>
            <a:rect l="l" t="t" r="r" b="b"/>
            <a:pathLst>
              <a:path w="318134" h="212090" extrusionOk="0">
                <a:moveTo>
                  <a:pt x="317817" y="158750"/>
                </a:moveTo>
                <a:lnTo>
                  <a:pt x="53035" y="158750"/>
                </a:lnTo>
                <a:lnTo>
                  <a:pt x="53035" y="0"/>
                </a:lnTo>
                <a:lnTo>
                  <a:pt x="0" y="0"/>
                </a:lnTo>
                <a:lnTo>
                  <a:pt x="0" y="158750"/>
                </a:lnTo>
                <a:lnTo>
                  <a:pt x="0" y="160020"/>
                </a:lnTo>
                <a:lnTo>
                  <a:pt x="52908" y="160020"/>
                </a:lnTo>
                <a:lnTo>
                  <a:pt x="52908" y="212090"/>
                </a:lnTo>
                <a:lnTo>
                  <a:pt x="317817" y="212090"/>
                </a:lnTo>
                <a:lnTo>
                  <a:pt x="317817" y="160020"/>
                </a:lnTo>
                <a:lnTo>
                  <a:pt x="317817" y="15875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1" name="Google Shape;531;p45"/>
          <p:cNvSpPr/>
          <p:nvPr/>
        </p:nvSpPr>
        <p:spPr>
          <a:xfrm>
            <a:off x="8282669" y="4547006"/>
            <a:ext cx="72520" cy="24270"/>
          </a:xfrm>
          <a:custGeom>
            <a:avLst/>
            <a:gdLst/>
            <a:ahLst/>
            <a:cxnLst/>
            <a:rect l="l" t="t" r="r" b="b"/>
            <a:pathLst>
              <a:path w="159384" h="53340" extrusionOk="0">
                <a:moveTo>
                  <a:pt x="158958" y="0"/>
                </a:moveTo>
                <a:lnTo>
                  <a:pt x="0" y="0"/>
                </a:lnTo>
                <a:lnTo>
                  <a:pt x="0" y="52898"/>
                </a:lnTo>
                <a:lnTo>
                  <a:pt x="158958" y="52898"/>
                </a:lnTo>
                <a:lnTo>
                  <a:pt x="15895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2" name="Google Shape;532;p45"/>
          <p:cNvSpPr/>
          <p:nvPr/>
        </p:nvSpPr>
        <p:spPr>
          <a:xfrm>
            <a:off x="8258603" y="4498731"/>
            <a:ext cx="168732" cy="72231"/>
          </a:xfrm>
          <a:custGeom>
            <a:avLst/>
            <a:gdLst/>
            <a:ahLst/>
            <a:cxnLst/>
            <a:rect l="l" t="t" r="r" b="b"/>
            <a:pathLst>
              <a:path w="370840" h="158750" extrusionOk="0">
                <a:moveTo>
                  <a:pt x="370827" y="105410"/>
                </a:moveTo>
                <a:lnTo>
                  <a:pt x="105930" y="105410"/>
                </a:lnTo>
                <a:lnTo>
                  <a:pt x="105930" y="53340"/>
                </a:lnTo>
                <a:lnTo>
                  <a:pt x="158965" y="53340"/>
                </a:lnTo>
                <a:lnTo>
                  <a:pt x="158965" y="0"/>
                </a:lnTo>
                <a:lnTo>
                  <a:pt x="0" y="0"/>
                </a:lnTo>
                <a:lnTo>
                  <a:pt x="0" y="53340"/>
                </a:lnTo>
                <a:lnTo>
                  <a:pt x="0" y="105410"/>
                </a:lnTo>
                <a:lnTo>
                  <a:pt x="0" y="106680"/>
                </a:lnTo>
                <a:lnTo>
                  <a:pt x="264896" y="106680"/>
                </a:lnTo>
                <a:lnTo>
                  <a:pt x="264896" y="158750"/>
                </a:lnTo>
                <a:lnTo>
                  <a:pt x="370827" y="158750"/>
                </a:lnTo>
                <a:lnTo>
                  <a:pt x="370827" y="106680"/>
                </a:lnTo>
                <a:lnTo>
                  <a:pt x="370827" y="10541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3" name="Google Shape;533;p45"/>
          <p:cNvSpPr/>
          <p:nvPr/>
        </p:nvSpPr>
        <p:spPr>
          <a:xfrm>
            <a:off x="8499577" y="4522990"/>
            <a:ext cx="48250" cy="47961"/>
          </a:xfrm>
          <a:custGeom>
            <a:avLst/>
            <a:gdLst/>
            <a:ahLst/>
            <a:cxnLst/>
            <a:rect l="l" t="t" r="r" b="b"/>
            <a:pathLst>
              <a:path w="106044" h="105409" extrusionOk="0">
                <a:moveTo>
                  <a:pt x="105930" y="0"/>
                </a:moveTo>
                <a:lnTo>
                  <a:pt x="0" y="0"/>
                </a:lnTo>
                <a:lnTo>
                  <a:pt x="0" y="53340"/>
                </a:lnTo>
                <a:lnTo>
                  <a:pt x="0" y="105410"/>
                </a:lnTo>
                <a:lnTo>
                  <a:pt x="53035" y="105410"/>
                </a:lnTo>
                <a:lnTo>
                  <a:pt x="53035" y="53340"/>
                </a:lnTo>
                <a:lnTo>
                  <a:pt x="105930" y="53340"/>
                </a:lnTo>
                <a:lnTo>
                  <a:pt x="105930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4" name="Google Shape;534;p45"/>
          <p:cNvSpPr/>
          <p:nvPr/>
        </p:nvSpPr>
        <p:spPr>
          <a:xfrm>
            <a:off x="8451394" y="4522890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5" name="Google Shape;535;p45"/>
          <p:cNvSpPr/>
          <p:nvPr/>
        </p:nvSpPr>
        <p:spPr>
          <a:xfrm>
            <a:off x="8162182" y="4522890"/>
            <a:ext cx="72520" cy="24270"/>
          </a:xfrm>
          <a:custGeom>
            <a:avLst/>
            <a:gdLst/>
            <a:ahLst/>
            <a:cxnLst/>
            <a:rect l="l" t="t" r="r" b="b"/>
            <a:pathLst>
              <a:path w="159384" h="53340" extrusionOk="0">
                <a:moveTo>
                  <a:pt x="158958" y="0"/>
                </a:moveTo>
                <a:lnTo>
                  <a:pt x="0" y="0"/>
                </a:lnTo>
                <a:lnTo>
                  <a:pt x="0" y="52898"/>
                </a:lnTo>
                <a:lnTo>
                  <a:pt x="158958" y="52898"/>
                </a:lnTo>
                <a:lnTo>
                  <a:pt x="15895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6" name="Google Shape;536;p45"/>
          <p:cNvSpPr/>
          <p:nvPr/>
        </p:nvSpPr>
        <p:spPr>
          <a:xfrm>
            <a:off x="8354968" y="4522890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44" y="0"/>
                </a:moveTo>
                <a:lnTo>
                  <a:pt x="0" y="0"/>
                </a:lnTo>
                <a:lnTo>
                  <a:pt x="0" y="52898"/>
                </a:lnTo>
                <a:lnTo>
                  <a:pt x="105944" y="52898"/>
                </a:lnTo>
                <a:lnTo>
                  <a:pt x="10594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7" name="Google Shape;537;p45"/>
          <p:cNvSpPr/>
          <p:nvPr/>
        </p:nvSpPr>
        <p:spPr>
          <a:xfrm>
            <a:off x="8186295" y="4474472"/>
            <a:ext cx="96501" cy="48539"/>
          </a:xfrm>
          <a:custGeom>
            <a:avLst/>
            <a:gdLst/>
            <a:ahLst/>
            <a:cxnLst/>
            <a:rect l="l" t="t" r="r" b="b"/>
            <a:pathLst>
              <a:path w="212090" h="106679" extrusionOk="0">
                <a:moveTo>
                  <a:pt x="212013" y="0"/>
                </a:move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53035" y="106680"/>
                </a:lnTo>
                <a:lnTo>
                  <a:pt x="53035" y="53340"/>
                </a:lnTo>
                <a:lnTo>
                  <a:pt x="212013" y="53340"/>
                </a:lnTo>
                <a:lnTo>
                  <a:pt x="21201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8" name="Google Shape;538;p45"/>
          <p:cNvSpPr/>
          <p:nvPr/>
        </p:nvSpPr>
        <p:spPr>
          <a:xfrm>
            <a:off x="8330906" y="4426532"/>
            <a:ext cx="217271" cy="96501"/>
          </a:xfrm>
          <a:custGeom>
            <a:avLst/>
            <a:gdLst/>
            <a:ahLst/>
            <a:cxnLst/>
            <a:rect l="l" t="t" r="r" b="b"/>
            <a:pathLst>
              <a:path w="477519" h="212090" extrusionOk="0">
                <a:moveTo>
                  <a:pt x="476897" y="158750"/>
                </a:moveTo>
                <a:lnTo>
                  <a:pt x="211988" y="158750"/>
                </a:lnTo>
                <a:lnTo>
                  <a:pt x="211988" y="53340"/>
                </a:lnTo>
                <a:lnTo>
                  <a:pt x="211988" y="0"/>
                </a:lnTo>
                <a:lnTo>
                  <a:pt x="0" y="0"/>
                </a:lnTo>
                <a:lnTo>
                  <a:pt x="0" y="53340"/>
                </a:lnTo>
                <a:lnTo>
                  <a:pt x="158965" y="53340"/>
                </a:lnTo>
                <a:lnTo>
                  <a:pt x="158965" y="158750"/>
                </a:lnTo>
                <a:lnTo>
                  <a:pt x="158965" y="212090"/>
                </a:lnTo>
                <a:lnTo>
                  <a:pt x="476897" y="212090"/>
                </a:lnTo>
                <a:lnTo>
                  <a:pt x="476897" y="15875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9" name="Google Shape;539;p45"/>
          <p:cNvSpPr/>
          <p:nvPr/>
        </p:nvSpPr>
        <p:spPr>
          <a:xfrm>
            <a:off x="8017573" y="4426532"/>
            <a:ext cx="168732" cy="72231"/>
          </a:xfrm>
          <a:custGeom>
            <a:avLst/>
            <a:gdLst/>
            <a:ahLst/>
            <a:cxnLst/>
            <a:rect l="l" t="t" r="r" b="b"/>
            <a:pathLst>
              <a:path w="370840" h="158750" extrusionOk="0">
                <a:moveTo>
                  <a:pt x="105930" y="105410"/>
                </a:moveTo>
                <a:lnTo>
                  <a:pt x="0" y="105410"/>
                </a:lnTo>
                <a:lnTo>
                  <a:pt x="0" y="158750"/>
                </a:lnTo>
                <a:lnTo>
                  <a:pt x="105930" y="158750"/>
                </a:lnTo>
                <a:lnTo>
                  <a:pt x="105930" y="105410"/>
                </a:lnTo>
                <a:close/>
              </a:path>
              <a:path w="370840" h="158750" extrusionOk="0">
                <a:moveTo>
                  <a:pt x="370827" y="53340"/>
                </a:moveTo>
                <a:lnTo>
                  <a:pt x="158965" y="53340"/>
                </a:lnTo>
                <a:lnTo>
                  <a:pt x="158965" y="0"/>
                </a:lnTo>
                <a:lnTo>
                  <a:pt x="105930" y="0"/>
                </a:lnTo>
                <a:lnTo>
                  <a:pt x="105930" y="53340"/>
                </a:lnTo>
                <a:lnTo>
                  <a:pt x="105930" y="105410"/>
                </a:lnTo>
                <a:lnTo>
                  <a:pt x="370827" y="105410"/>
                </a:lnTo>
                <a:lnTo>
                  <a:pt x="370827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0" name="Google Shape;540;p45"/>
          <p:cNvSpPr/>
          <p:nvPr/>
        </p:nvSpPr>
        <p:spPr>
          <a:xfrm>
            <a:off x="8306784" y="4450791"/>
            <a:ext cx="72520" cy="47961"/>
          </a:xfrm>
          <a:custGeom>
            <a:avLst/>
            <a:gdLst/>
            <a:ahLst/>
            <a:cxnLst/>
            <a:rect l="l" t="t" r="r" b="b"/>
            <a:pathLst>
              <a:path w="159384" h="105409" extrusionOk="0">
                <a:moveTo>
                  <a:pt x="158965" y="52070"/>
                </a:moveTo>
                <a:lnTo>
                  <a:pt x="53035" y="52070"/>
                </a:lnTo>
                <a:lnTo>
                  <a:pt x="53035" y="0"/>
                </a:lnTo>
                <a:lnTo>
                  <a:pt x="0" y="0"/>
                </a:lnTo>
                <a:lnTo>
                  <a:pt x="0" y="52070"/>
                </a:lnTo>
                <a:lnTo>
                  <a:pt x="0" y="105410"/>
                </a:lnTo>
                <a:lnTo>
                  <a:pt x="158965" y="105410"/>
                </a:lnTo>
                <a:lnTo>
                  <a:pt x="158965" y="5207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1" name="Google Shape;541;p45"/>
          <p:cNvSpPr/>
          <p:nvPr/>
        </p:nvSpPr>
        <p:spPr>
          <a:xfrm>
            <a:off x="8499577" y="4426532"/>
            <a:ext cx="120771" cy="72520"/>
          </a:xfrm>
          <a:custGeom>
            <a:avLst/>
            <a:gdLst/>
            <a:ahLst/>
            <a:cxnLst/>
            <a:rect l="l" t="t" r="r" b="b"/>
            <a:pathLst>
              <a:path w="265430" h="159384" extrusionOk="0">
                <a:moveTo>
                  <a:pt x="211988" y="53340"/>
                </a:moveTo>
                <a:lnTo>
                  <a:pt x="105930" y="53340"/>
                </a:lnTo>
                <a:lnTo>
                  <a:pt x="105930" y="0"/>
                </a:lnTo>
                <a:lnTo>
                  <a:pt x="0" y="0"/>
                </a:lnTo>
                <a:lnTo>
                  <a:pt x="0" y="53340"/>
                </a:lnTo>
                <a:lnTo>
                  <a:pt x="0" y="105410"/>
                </a:lnTo>
                <a:lnTo>
                  <a:pt x="0" y="158750"/>
                </a:lnTo>
                <a:lnTo>
                  <a:pt x="53035" y="158750"/>
                </a:lnTo>
                <a:lnTo>
                  <a:pt x="53035" y="105410"/>
                </a:lnTo>
                <a:lnTo>
                  <a:pt x="211988" y="105410"/>
                </a:lnTo>
                <a:lnTo>
                  <a:pt x="211988" y="53340"/>
                </a:lnTo>
                <a:close/>
              </a:path>
              <a:path w="265430" h="159384" extrusionOk="0">
                <a:moveTo>
                  <a:pt x="264896" y="105956"/>
                </a:moveTo>
                <a:lnTo>
                  <a:pt x="158965" y="105956"/>
                </a:lnTo>
                <a:lnTo>
                  <a:pt x="158965" y="158851"/>
                </a:lnTo>
                <a:lnTo>
                  <a:pt x="264896" y="158851"/>
                </a:lnTo>
                <a:lnTo>
                  <a:pt x="264896" y="105956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2" name="Google Shape;542;p45"/>
          <p:cNvSpPr/>
          <p:nvPr/>
        </p:nvSpPr>
        <p:spPr>
          <a:xfrm>
            <a:off x="8210364" y="4450596"/>
            <a:ext cx="72520" cy="24270"/>
          </a:xfrm>
          <a:custGeom>
            <a:avLst/>
            <a:gdLst/>
            <a:ahLst/>
            <a:cxnLst/>
            <a:rect l="l" t="t" r="r" b="b"/>
            <a:pathLst>
              <a:path w="159384" h="53340" extrusionOk="0">
                <a:moveTo>
                  <a:pt x="158968" y="0"/>
                </a:moveTo>
                <a:lnTo>
                  <a:pt x="0" y="0"/>
                </a:lnTo>
                <a:lnTo>
                  <a:pt x="0" y="52898"/>
                </a:lnTo>
                <a:lnTo>
                  <a:pt x="158968" y="52898"/>
                </a:lnTo>
                <a:lnTo>
                  <a:pt x="15896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3" name="Google Shape;543;p45"/>
          <p:cNvSpPr/>
          <p:nvPr/>
        </p:nvSpPr>
        <p:spPr>
          <a:xfrm>
            <a:off x="8354968" y="4450596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2898"/>
                </a:lnTo>
                <a:lnTo>
                  <a:pt x="53035" y="52898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4" name="Google Shape;544;p45"/>
          <p:cNvSpPr/>
          <p:nvPr/>
        </p:nvSpPr>
        <p:spPr>
          <a:xfrm>
            <a:off x="8162182" y="4402422"/>
            <a:ext cx="24270" cy="48250"/>
          </a:xfrm>
          <a:custGeom>
            <a:avLst/>
            <a:gdLst/>
            <a:ahLst/>
            <a:cxnLst/>
            <a:rect l="l" t="t" r="r" b="b"/>
            <a:pathLst>
              <a:path w="53340" h="106045" extrusionOk="0">
                <a:moveTo>
                  <a:pt x="53024" y="0"/>
                </a:moveTo>
                <a:lnTo>
                  <a:pt x="0" y="0"/>
                </a:lnTo>
                <a:lnTo>
                  <a:pt x="0" y="105923"/>
                </a:lnTo>
                <a:lnTo>
                  <a:pt x="53024" y="105923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5" name="Google Shape;545;p45"/>
          <p:cNvSpPr/>
          <p:nvPr/>
        </p:nvSpPr>
        <p:spPr>
          <a:xfrm>
            <a:off x="8234481" y="4426480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6" name="Google Shape;546;p45"/>
          <p:cNvSpPr/>
          <p:nvPr/>
        </p:nvSpPr>
        <p:spPr>
          <a:xfrm>
            <a:off x="8571879" y="4378591"/>
            <a:ext cx="48250" cy="72231"/>
          </a:xfrm>
          <a:custGeom>
            <a:avLst/>
            <a:gdLst/>
            <a:ahLst/>
            <a:cxnLst/>
            <a:rect l="l" t="t" r="r" b="b"/>
            <a:pathLst>
              <a:path w="106044" h="158750" extrusionOk="0">
                <a:moveTo>
                  <a:pt x="105930" y="0"/>
                </a:moveTo>
                <a:lnTo>
                  <a:pt x="0" y="0"/>
                </a:lnTo>
                <a:lnTo>
                  <a:pt x="0" y="52070"/>
                </a:lnTo>
                <a:lnTo>
                  <a:pt x="0" y="105410"/>
                </a:lnTo>
                <a:lnTo>
                  <a:pt x="0" y="158750"/>
                </a:lnTo>
                <a:lnTo>
                  <a:pt x="105930" y="158750"/>
                </a:lnTo>
                <a:lnTo>
                  <a:pt x="105930" y="105410"/>
                </a:lnTo>
                <a:lnTo>
                  <a:pt x="53022" y="105410"/>
                </a:lnTo>
                <a:lnTo>
                  <a:pt x="53022" y="52070"/>
                </a:lnTo>
                <a:lnTo>
                  <a:pt x="105930" y="52070"/>
                </a:lnTo>
                <a:lnTo>
                  <a:pt x="105930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7" name="Google Shape;547;p45"/>
          <p:cNvSpPr/>
          <p:nvPr/>
        </p:nvSpPr>
        <p:spPr>
          <a:xfrm>
            <a:off x="8089878" y="4378306"/>
            <a:ext cx="24270" cy="48250"/>
          </a:xfrm>
          <a:custGeom>
            <a:avLst/>
            <a:gdLst/>
            <a:ahLst/>
            <a:cxnLst/>
            <a:rect l="l" t="t" r="r" b="b"/>
            <a:pathLst>
              <a:path w="53340" h="106045" extrusionOk="0">
                <a:moveTo>
                  <a:pt x="53024" y="0"/>
                </a:moveTo>
                <a:lnTo>
                  <a:pt x="0" y="0"/>
                </a:lnTo>
                <a:lnTo>
                  <a:pt x="0" y="105923"/>
                </a:lnTo>
                <a:lnTo>
                  <a:pt x="53024" y="105923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8" name="Google Shape;548;p45"/>
          <p:cNvSpPr/>
          <p:nvPr/>
        </p:nvSpPr>
        <p:spPr>
          <a:xfrm>
            <a:off x="8210364" y="4402270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0" y="53340"/>
                </a:moveTo>
                <a:lnTo>
                  <a:pt x="105933" y="53340"/>
                </a:lnTo>
                <a:lnTo>
                  <a:pt x="105933" y="0"/>
                </a:lnTo>
                <a:lnTo>
                  <a:pt x="0" y="0"/>
                </a:lnTo>
                <a:lnTo>
                  <a:pt x="0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49" name="Google Shape;549;p45"/>
          <p:cNvSpPr/>
          <p:nvPr/>
        </p:nvSpPr>
        <p:spPr>
          <a:xfrm>
            <a:off x="8041695" y="4305814"/>
            <a:ext cx="169021" cy="96501"/>
          </a:xfrm>
          <a:custGeom>
            <a:avLst/>
            <a:gdLst/>
            <a:ahLst/>
            <a:cxnLst/>
            <a:rect l="l" t="t" r="r" b="b"/>
            <a:pathLst>
              <a:path w="371475" h="212090" extrusionOk="0">
                <a:moveTo>
                  <a:pt x="370954" y="0"/>
                </a:move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0" y="160020"/>
                </a:lnTo>
                <a:lnTo>
                  <a:pt x="211861" y="160020"/>
                </a:lnTo>
                <a:lnTo>
                  <a:pt x="211861" y="212090"/>
                </a:lnTo>
                <a:lnTo>
                  <a:pt x="264896" y="212090"/>
                </a:lnTo>
                <a:lnTo>
                  <a:pt x="264896" y="160020"/>
                </a:lnTo>
                <a:lnTo>
                  <a:pt x="264896" y="106680"/>
                </a:lnTo>
                <a:lnTo>
                  <a:pt x="105930" y="106680"/>
                </a:lnTo>
                <a:lnTo>
                  <a:pt x="105930" y="53340"/>
                </a:lnTo>
                <a:lnTo>
                  <a:pt x="370954" y="53340"/>
                </a:lnTo>
                <a:lnTo>
                  <a:pt x="37095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0" name="Google Shape;550;p45"/>
          <p:cNvSpPr/>
          <p:nvPr/>
        </p:nvSpPr>
        <p:spPr>
          <a:xfrm>
            <a:off x="8306786" y="4402422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33" y="0"/>
                </a:moveTo>
                <a:lnTo>
                  <a:pt x="0" y="0"/>
                </a:lnTo>
                <a:lnTo>
                  <a:pt x="0" y="52898"/>
                </a:lnTo>
                <a:lnTo>
                  <a:pt x="105933" y="52898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1" name="Google Shape;551;p45"/>
          <p:cNvSpPr/>
          <p:nvPr/>
        </p:nvSpPr>
        <p:spPr>
          <a:xfrm>
            <a:off x="8403210" y="4330073"/>
            <a:ext cx="144751" cy="96501"/>
          </a:xfrm>
          <a:custGeom>
            <a:avLst/>
            <a:gdLst/>
            <a:ahLst/>
            <a:cxnLst/>
            <a:rect l="l" t="t" r="r" b="b"/>
            <a:pathLst>
              <a:path w="318134" h="212090" extrusionOk="0">
                <a:moveTo>
                  <a:pt x="317931" y="158750"/>
                </a:moveTo>
                <a:lnTo>
                  <a:pt x="105930" y="158750"/>
                </a:lnTo>
                <a:lnTo>
                  <a:pt x="105930" y="106680"/>
                </a:lnTo>
                <a:lnTo>
                  <a:pt x="211988" y="106680"/>
                </a:lnTo>
                <a:lnTo>
                  <a:pt x="211988" y="53340"/>
                </a:lnTo>
                <a:lnTo>
                  <a:pt x="158965" y="53340"/>
                </a:lnTo>
                <a:lnTo>
                  <a:pt x="158965" y="0"/>
                </a:ln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0" y="158750"/>
                </a:lnTo>
                <a:lnTo>
                  <a:pt x="0" y="212090"/>
                </a:lnTo>
                <a:lnTo>
                  <a:pt x="317931" y="212090"/>
                </a:lnTo>
                <a:lnTo>
                  <a:pt x="317931" y="15875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2" name="Google Shape;552;p45"/>
          <p:cNvSpPr/>
          <p:nvPr/>
        </p:nvSpPr>
        <p:spPr>
          <a:xfrm>
            <a:off x="8258603" y="4378306"/>
            <a:ext cx="120771" cy="24270"/>
          </a:xfrm>
          <a:custGeom>
            <a:avLst/>
            <a:gdLst/>
            <a:ahLst/>
            <a:cxnLst/>
            <a:rect l="l" t="t" r="r" b="b"/>
            <a:pathLst>
              <a:path w="265430" h="53340" extrusionOk="0">
                <a:moveTo>
                  <a:pt x="264902" y="0"/>
                </a:moveTo>
                <a:lnTo>
                  <a:pt x="0" y="0"/>
                </a:lnTo>
                <a:lnTo>
                  <a:pt x="0" y="53024"/>
                </a:lnTo>
                <a:lnTo>
                  <a:pt x="264902" y="53024"/>
                </a:lnTo>
                <a:lnTo>
                  <a:pt x="264902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3" name="Google Shape;553;p45"/>
          <p:cNvSpPr/>
          <p:nvPr/>
        </p:nvSpPr>
        <p:spPr>
          <a:xfrm>
            <a:off x="8186299" y="4378306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2898"/>
                </a:lnTo>
                <a:lnTo>
                  <a:pt x="53035" y="52898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4" name="Google Shape;554;p45"/>
          <p:cNvSpPr/>
          <p:nvPr/>
        </p:nvSpPr>
        <p:spPr>
          <a:xfrm>
            <a:off x="8475516" y="4378306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24" y="0"/>
                </a:moveTo>
                <a:lnTo>
                  <a:pt x="0" y="0"/>
                </a:lnTo>
                <a:lnTo>
                  <a:pt x="0" y="52898"/>
                </a:lnTo>
                <a:lnTo>
                  <a:pt x="53024" y="52898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5" name="Google Shape;555;p45"/>
          <p:cNvSpPr/>
          <p:nvPr/>
        </p:nvSpPr>
        <p:spPr>
          <a:xfrm>
            <a:off x="8523698" y="4378306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24" y="0"/>
                </a:moveTo>
                <a:lnTo>
                  <a:pt x="0" y="0"/>
                </a:lnTo>
                <a:lnTo>
                  <a:pt x="0" y="52898"/>
                </a:lnTo>
                <a:lnTo>
                  <a:pt x="53024" y="52898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6" name="Google Shape;556;p45"/>
          <p:cNvSpPr/>
          <p:nvPr/>
        </p:nvSpPr>
        <p:spPr>
          <a:xfrm>
            <a:off x="8210364" y="4354186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24" y="0"/>
                </a:moveTo>
                <a:lnTo>
                  <a:pt x="0" y="0"/>
                </a:lnTo>
                <a:lnTo>
                  <a:pt x="0" y="53035"/>
                </a:lnTo>
                <a:lnTo>
                  <a:pt x="53024" y="53035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7" name="Google Shape;557;p45"/>
          <p:cNvSpPr/>
          <p:nvPr/>
        </p:nvSpPr>
        <p:spPr>
          <a:xfrm>
            <a:off x="8282668" y="4305814"/>
            <a:ext cx="48250" cy="72809"/>
          </a:xfrm>
          <a:custGeom>
            <a:avLst/>
            <a:gdLst/>
            <a:ahLst/>
            <a:cxnLst/>
            <a:rect l="l" t="t" r="r" b="b"/>
            <a:pathLst>
              <a:path w="106044" h="160020" extrusionOk="0">
                <a:moveTo>
                  <a:pt x="105930" y="0"/>
                </a:moveTo>
                <a:lnTo>
                  <a:pt x="0" y="0"/>
                </a:lnTo>
                <a:lnTo>
                  <a:pt x="0" y="53340"/>
                </a:lnTo>
                <a:lnTo>
                  <a:pt x="0" y="160020"/>
                </a:lnTo>
                <a:lnTo>
                  <a:pt x="53022" y="160020"/>
                </a:lnTo>
                <a:lnTo>
                  <a:pt x="53022" y="53340"/>
                </a:lnTo>
                <a:lnTo>
                  <a:pt x="105930" y="53340"/>
                </a:lnTo>
                <a:lnTo>
                  <a:pt x="105930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8" name="Google Shape;558;p45"/>
          <p:cNvSpPr/>
          <p:nvPr/>
        </p:nvSpPr>
        <p:spPr>
          <a:xfrm>
            <a:off x="8547815" y="4354186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35"/>
                </a:lnTo>
                <a:lnTo>
                  <a:pt x="53035" y="53035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9" name="Google Shape;559;p45"/>
          <p:cNvSpPr/>
          <p:nvPr/>
        </p:nvSpPr>
        <p:spPr>
          <a:xfrm>
            <a:off x="8595998" y="4354186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35"/>
                </a:lnTo>
                <a:lnTo>
                  <a:pt x="53035" y="53035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0" name="Google Shape;560;p45"/>
          <p:cNvSpPr/>
          <p:nvPr/>
        </p:nvSpPr>
        <p:spPr>
          <a:xfrm>
            <a:off x="8113995" y="4330128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44" y="0"/>
                </a:moveTo>
                <a:lnTo>
                  <a:pt x="0" y="0"/>
                </a:lnTo>
                <a:lnTo>
                  <a:pt x="0" y="52898"/>
                </a:lnTo>
                <a:lnTo>
                  <a:pt x="105944" y="52898"/>
                </a:lnTo>
                <a:lnTo>
                  <a:pt x="10594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1" name="Google Shape;561;p45"/>
          <p:cNvSpPr/>
          <p:nvPr/>
        </p:nvSpPr>
        <p:spPr>
          <a:xfrm>
            <a:off x="8186299" y="4330128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2898"/>
                </a:lnTo>
                <a:lnTo>
                  <a:pt x="53035" y="52898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2" name="Google Shape;562;p45"/>
          <p:cNvSpPr/>
          <p:nvPr/>
        </p:nvSpPr>
        <p:spPr>
          <a:xfrm>
            <a:off x="8571879" y="4305814"/>
            <a:ext cx="48250" cy="48539"/>
          </a:xfrm>
          <a:custGeom>
            <a:avLst/>
            <a:gdLst/>
            <a:ahLst/>
            <a:cxnLst/>
            <a:rect l="l" t="t" r="r" b="b"/>
            <a:pathLst>
              <a:path w="106044" h="106679" extrusionOk="0">
                <a:moveTo>
                  <a:pt x="105930" y="53340"/>
                </a:moveTo>
                <a:lnTo>
                  <a:pt x="53022" y="53340"/>
                </a:lnTo>
                <a:lnTo>
                  <a:pt x="53022" y="0"/>
                </a:lnTo>
                <a:lnTo>
                  <a:pt x="0" y="0"/>
                </a:lnTo>
                <a:lnTo>
                  <a:pt x="0" y="53340"/>
                </a:lnTo>
                <a:lnTo>
                  <a:pt x="0" y="106680"/>
                </a:lnTo>
                <a:lnTo>
                  <a:pt x="105930" y="106680"/>
                </a:lnTo>
                <a:lnTo>
                  <a:pt x="105930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3" name="Google Shape;563;p45"/>
          <p:cNvSpPr/>
          <p:nvPr/>
        </p:nvSpPr>
        <p:spPr>
          <a:xfrm>
            <a:off x="8379090" y="4305811"/>
            <a:ext cx="72520" cy="24270"/>
          </a:xfrm>
          <a:custGeom>
            <a:avLst/>
            <a:gdLst/>
            <a:ahLst/>
            <a:cxnLst/>
            <a:rect l="l" t="t" r="r" b="b"/>
            <a:pathLst>
              <a:path w="159384" h="53340" extrusionOk="0">
                <a:moveTo>
                  <a:pt x="0" y="53340"/>
                </a:moveTo>
                <a:lnTo>
                  <a:pt x="158968" y="53340"/>
                </a:lnTo>
                <a:lnTo>
                  <a:pt x="158968" y="0"/>
                </a:lnTo>
                <a:lnTo>
                  <a:pt x="0" y="0"/>
                </a:lnTo>
                <a:lnTo>
                  <a:pt x="0" y="5334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4" name="Google Shape;564;p45"/>
          <p:cNvSpPr/>
          <p:nvPr/>
        </p:nvSpPr>
        <p:spPr>
          <a:xfrm>
            <a:off x="8475516" y="4306012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24" y="0"/>
                </a:moveTo>
                <a:lnTo>
                  <a:pt x="0" y="0"/>
                </a:lnTo>
                <a:lnTo>
                  <a:pt x="0" y="52898"/>
                </a:lnTo>
                <a:lnTo>
                  <a:pt x="53024" y="52898"/>
                </a:lnTo>
                <a:lnTo>
                  <a:pt x="5302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5" name="Google Shape;565;p45"/>
          <p:cNvSpPr/>
          <p:nvPr/>
        </p:nvSpPr>
        <p:spPr>
          <a:xfrm>
            <a:off x="7945275" y="4354188"/>
            <a:ext cx="96501" cy="72809"/>
          </a:xfrm>
          <a:custGeom>
            <a:avLst/>
            <a:gdLst/>
            <a:ahLst/>
            <a:cxnLst/>
            <a:rect l="l" t="t" r="r" b="b"/>
            <a:pathLst>
              <a:path w="212090" h="160020" extrusionOk="0">
                <a:moveTo>
                  <a:pt x="211874" y="52717"/>
                </a:moveTo>
                <a:lnTo>
                  <a:pt x="105943" y="52717"/>
                </a:lnTo>
                <a:lnTo>
                  <a:pt x="105943" y="0"/>
                </a:lnTo>
                <a:lnTo>
                  <a:pt x="0" y="0"/>
                </a:lnTo>
                <a:lnTo>
                  <a:pt x="0" y="53035"/>
                </a:lnTo>
                <a:lnTo>
                  <a:pt x="105943" y="53035"/>
                </a:lnTo>
                <a:lnTo>
                  <a:pt x="105943" y="106057"/>
                </a:lnTo>
                <a:lnTo>
                  <a:pt x="53035" y="106057"/>
                </a:lnTo>
                <a:lnTo>
                  <a:pt x="53035" y="159397"/>
                </a:lnTo>
                <a:lnTo>
                  <a:pt x="106057" y="159397"/>
                </a:lnTo>
                <a:lnTo>
                  <a:pt x="106057" y="106057"/>
                </a:lnTo>
                <a:lnTo>
                  <a:pt x="211874" y="106057"/>
                </a:lnTo>
                <a:lnTo>
                  <a:pt x="211874" y="52717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6" name="Google Shape;566;p45"/>
          <p:cNvSpPr/>
          <p:nvPr/>
        </p:nvSpPr>
        <p:spPr>
          <a:xfrm>
            <a:off x="7824786" y="4402421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0" y="53339"/>
                </a:moveTo>
                <a:lnTo>
                  <a:pt x="53035" y="53339"/>
                </a:lnTo>
                <a:lnTo>
                  <a:pt x="53035" y="0"/>
                </a:lnTo>
                <a:lnTo>
                  <a:pt x="0" y="0"/>
                </a:lnTo>
                <a:lnTo>
                  <a:pt x="0" y="53339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7" name="Google Shape;567;p45"/>
          <p:cNvSpPr/>
          <p:nvPr/>
        </p:nvSpPr>
        <p:spPr>
          <a:xfrm>
            <a:off x="7824786" y="4305964"/>
            <a:ext cx="120771" cy="120770"/>
          </a:xfrm>
          <a:custGeom>
            <a:avLst/>
            <a:gdLst/>
            <a:ahLst/>
            <a:cxnLst/>
            <a:rect l="l" t="t" r="r" b="b"/>
            <a:pathLst>
              <a:path w="265430" h="265429" extrusionOk="0">
                <a:moveTo>
                  <a:pt x="158838" y="53340"/>
                </a:moveTo>
                <a:lnTo>
                  <a:pt x="53035" y="53340"/>
                </a:lnTo>
                <a:lnTo>
                  <a:pt x="53035" y="0"/>
                </a:lnTo>
                <a:lnTo>
                  <a:pt x="0" y="0"/>
                </a:lnTo>
                <a:lnTo>
                  <a:pt x="0" y="53340"/>
                </a:lnTo>
                <a:lnTo>
                  <a:pt x="52908" y="53340"/>
                </a:lnTo>
                <a:lnTo>
                  <a:pt x="52908" y="105410"/>
                </a:lnTo>
                <a:lnTo>
                  <a:pt x="0" y="105410"/>
                </a:lnTo>
                <a:lnTo>
                  <a:pt x="0" y="158750"/>
                </a:lnTo>
                <a:lnTo>
                  <a:pt x="52908" y="158750"/>
                </a:lnTo>
                <a:lnTo>
                  <a:pt x="52908" y="212090"/>
                </a:lnTo>
                <a:lnTo>
                  <a:pt x="105943" y="212090"/>
                </a:lnTo>
                <a:lnTo>
                  <a:pt x="105943" y="158750"/>
                </a:lnTo>
                <a:lnTo>
                  <a:pt x="105943" y="105410"/>
                </a:lnTo>
                <a:lnTo>
                  <a:pt x="158838" y="105410"/>
                </a:lnTo>
                <a:lnTo>
                  <a:pt x="158838" y="53340"/>
                </a:lnTo>
                <a:close/>
              </a:path>
              <a:path w="265430" h="265429" extrusionOk="0">
                <a:moveTo>
                  <a:pt x="264896" y="212090"/>
                </a:moveTo>
                <a:lnTo>
                  <a:pt x="212001" y="212090"/>
                </a:lnTo>
                <a:lnTo>
                  <a:pt x="212001" y="158750"/>
                </a:lnTo>
                <a:lnTo>
                  <a:pt x="158965" y="158750"/>
                </a:lnTo>
                <a:lnTo>
                  <a:pt x="158965" y="212090"/>
                </a:lnTo>
                <a:lnTo>
                  <a:pt x="105943" y="212090"/>
                </a:lnTo>
                <a:lnTo>
                  <a:pt x="105943" y="265430"/>
                </a:lnTo>
                <a:lnTo>
                  <a:pt x="264896" y="265430"/>
                </a:lnTo>
                <a:lnTo>
                  <a:pt x="264896" y="21209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8" name="Google Shape;568;p45"/>
          <p:cNvSpPr/>
          <p:nvPr/>
        </p:nvSpPr>
        <p:spPr>
          <a:xfrm>
            <a:off x="8017572" y="442647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69" name="Google Shape;569;p45"/>
          <p:cNvSpPr/>
          <p:nvPr/>
        </p:nvSpPr>
        <p:spPr>
          <a:xfrm>
            <a:off x="8282652" y="442647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70" name="Google Shape;570;p45"/>
          <p:cNvSpPr/>
          <p:nvPr/>
        </p:nvSpPr>
        <p:spPr>
          <a:xfrm>
            <a:off x="7824786" y="4450398"/>
            <a:ext cx="169021" cy="168732"/>
          </a:xfrm>
          <a:custGeom>
            <a:avLst/>
            <a:gdLst/>
            <a:ahLst/>
            <a:cxnLst/>
            <a:rect l="l" t="t" r="r" b="b"/>
            <a:pathLst>
              <a:path w="371475" h="370840" extrusionOk="0">
                <a:moveTo>
                  <a:pt x="370954" y="53467"/>
                </a:moveTo>
                <a:lnTo>
                  <a:pt x="317931" y="53467"/>
                </a:lnTo>
                <a:lnTo>
                  <a:pt x="317931" y="318350"/>
                </a:lnTo>
                <a:lnTo>
                  <a:pt x="370954" y="318350"/>
                </a:lnTo>
                <a:lnTo>
                  <a:pt x="370954" y="53467"/>
                </a:lnTo>
                <a:close/>
              </a:path>
              <a:path w="371475" h="370840" extrusionOk="0">
                <a:moveTo>
                  <a:pt x="370954" y="0"/>
                </a:moveTo>
                <a:lnTo>
                  <a:pt x="0" y="0"/>
                </a:lnTo>
                <a:lnTo>
                  <a:pt x="0" y="53340"/>
                </a:lnTo>
                <a:lnTo>
                  <a:pt x="0" y="318770"/>
                </a:lnTo>
                <a:lnTo>
                  <a:pt x="0" y="370840"/>
                </a:lnTo>
                <a:lnTo>
                  <a:pt x="370954" y="370840"/>
                </a:lnTo>
                <a:lnTo>
                  <a:pt x="370954" y="318770"/>
                </a:lnTo>
                <a:lnTo>
                  <a:pt x="53035" y="318770"/>
                </a:lnTo>
                <a:lnTo>
                  <a:pt x="53035" y="53340"/>
                </a:lnTo>
                <a:lnTo>
                  <a:pt x="370954" y="53340"/>
                </a:lnTo>
                <a:lnTo>
                  <a:pt x="370954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71" name="Google Shape;571;p45"/>
          <p:cNvSpPr/>
          <p:nvPr/>
        </p:nvSpPr>
        <p:spPr>
          <a:xfrm>
            <a:off x="8451388" y="4450599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72" name="Google Shape;572;p45"/>
          <p:cNvSpPr/>
          <p:nvPr/>
        </p:nvSpPr>
        <p:spPr>
          <a:xfrm>
            <a:off x="8547831" y="4522888"/>
            <a:ext cx="72300" cy="483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73" name="Google Shape;573;p45"/>
          <p:cNvSpPr/>
          <p:nvPr/>
        </p:nvSpPr>
        <p:spPr>
          <a:xfrm>
            <a:off x="7872983" y="4498770"/>
            <a:ext cx="72520" cy="72520"/>
          </a:xfrm>
          <a:custGeom>
            <a:avLst/>
            <a:gdLst/>
            <a:ahLst/>
            <a:cxnLst/>
            <a:rect l="l" t="t" r="r" b="b"/>
            <a:pathLst>
              <a:path w="159384" h="159384" extrusionOk="0">
                <a:moveTo>
                  <a:pt x="158968" y="0"/>
                </a:moveTo>
                <a:lnTo>
                  <a:pt x="0" y="0"/>
                </a:lnTo>
                <a:lnTo>
                  <a:pt x="0" y="158958"/>
                </a:lnTo>
                <a:lnTo>
                  <a:pt x="158968" y="158958"/>
                </a:lnTo>
                <a:lnTo>
                  <a:pt x="15896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74" name="Google Shape;574;p45"/>
          <p:cNvSpPr/>
          <p:nvPr/>
        </p:nvSpPr>
        <p:spPr>
          <a:xfrm>
            <a:off x="8451388" y="4571068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75" name="Google Shape;575;p45"/>
          <p:cNvSpPr/>
          <p:nvPr/>
        </p:nvSpPr>
        <p:spPr>
          <a:xfrm>
            <a:off x="8499587" y="4595184"/>
            <a:ext cx="48250" cy="24270"/>
          </a:xfrm>
          <a:custGeom>
            <a:avLst/>
            <a:gdLst/>
            <a:ahLst/>
            <a:cxnLst/>
            <a:rect l="l" t="t" r="r" b="b"/>
            <a:pathLst>
              <a:path w="106044" h="53340" extrusionOk="0">
                <a:moveTo>
                  <a:pt x="105933" y="0"/>
                </a:moveTo>
                <a:lnTo>
                  <a:pt x="0" y="0"/>
                </a:lnTo>
                <a:lnTo>
                  <a:pt x="0" y="53024"/>
                </a:lnTo>
                <a:lnTo>
                  <a:pt x="105933" y="53024"/>
                </a:lnTo>
                <a:lnTo>
                  <a:pt x="105933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76" name="Google Shape;576;p45"/>
          <p:cNvSpPr/>
          <p:nvPr/>
        </p:nvSpPr>
        <p:spPr>
          <a:xfrm>
            <a:off x="8571879" y="4595184"/>
            <a:ext cx="24270" cy="24270"/>
          </a:xfrm>
          <a:custGeom>
            <a:avLst/>
            <a:gdLst/>
            <a:ahLst/>
            <a:cxnLst/>
            <a:rect l="l" t="t" r="r" b="b"/>
            <a:pathLst>
              <a:path w="53340" h="53340" extrusionOk="0">
                <a:moveTo>
                  <a:pt x="53035" y="0"/>
                </a:moveTo>
                <a:lnTo>
                  <a:pt x="0" y="0"/>
                </a:lnTo>
                <a:lnTo>
                  <a:pt x="0" y="53024"/>
                </a:lnTo>
                <a:lnTo>
                  <a:pt x="53035" y="53024"/>
                </a:lnTo>
                <a:lnTo>
                  <a:pt x="53035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77" name="Google Shape;577;p45"/>
          <p:cNvSpPr/>
          <p:nvPr/>
        </p:nvSpPr>
        <p:spPr>
          <a:xfrm>
            <a:off x="3455194" y="3938311"/>
            <a:ext cx="4224084" cy="595763"/>
          </a:xfrm>
          <a:custGeom>
            <a:avLst/>
            <a:gdLst/>
            <a:ahLst/>
            <a:cxnLst/>
            <a:rect l="l" t="t" r="r" b="b"/>
            <a:pathLst>
              <a:path w="9283700" h="1309370" extrusionOk="0">
                <a:moveTo>
                  <a:pt x="9031138" y="1287918"/>
                </a:moveTo>
                <a:lnTo>
                  <a:pt x="104708" y="1287918"/>
                </a:lnTo>
                <a:lnTo>
                  <a:pt x="104708" y="1308860"/>
                </a:lnTo>
                <a:lnTo>
                  <a:pt x="9031138" y="1308860"/>
                </a:lnTo>
                <a:lnTo>
                  <a:pt x="9031138" y="1287918"/>
                </a:lnTo>
                <a:close/>
              </a:path>
              <a:path w="9283700" h="1309370" extrusionOk="0">
                <a:moveTo>
                  <a:pt x="9123198" y="750301"/>
                </a:moveTo>
                <a:lnTo>
                  <a:pt x="9114905" y="756584"/>
                </a:lnTo>
                <a:lnTo>
                  <a:pt x="9114905" y="1204151"/>
                </a:lnTo>
                <a:lnTo>
                  <a:pt x="9108322" y="1236756"/>
                </a:lnTo>
                <a:lnTo>
                  <a:pt x="9090369" y="1263382"/>
                </a:lnTo>
                <a:lnTo>
                  <a:pt x="9063743" y="1281335"/>
                </a:lnTo>
                <a:lnTo>
                  <a:pt x="9031138" y="1287918"/>
                </a:lnTo>
                <a:lnTo>
                  <a:pt x="9031138" y="1308860"/>
                </a:lnTo>
                <a:lnTo>
                  <a:pt x="9071883" y="1300632"/>
                </a:lnTo>
                <a:lnTo>
                  <a:pt x="9105167" y="1278192"/>
                </a:lnTo>
                <a:lnTo>
                  <a:pt x="9127614" y="1244909"/>
                </a:lnTo>
                <a:lnTo>
                  <a:pt x="9135847" y="1204151"/>
                </a:lnTo>
                <a:lnTo>
                  <a:pt x="9135847" y="766992"/>
                </a:lnTo>
                <a:lnTo>
                  <a:pt x="9123198" y="750301"/>
                </a:lnTo>
                <a:close/>
              </a:path>
              <a:path w="9283700" h="1309370" extrusionOk="0">
                <a:moveTo>
                  <a:pt x="20941" y="104708"/>
                </a:moveTo>
                <a:lnTo>
                  <a:pt x="0" y="104708"/>
                </a:lnTo>
                <a:lnTo>
                  <a:pt x="0" y="1204151"/>
                </a:lnTo>
                <a:lnTo>
                  <a:pt x="8228" y="1244909"/>
                </a:lnTo>
                <a:lnTo>
                  <a:pt x="30667" y="1278192"/>
                </a:lnTo>
                <a:lnTo>
                  <a:pt x="63950" y="1300632"/>
                </a:lnTo>
                <a:lnTo>
                  <a:pt x="104708" y="1308860"/>
                </a:lnTo>
                <a:lnTo>
                  <a:pt x="104708" y="1287918"/>
                </a:lnTo>
                <a:lnTo>
                  <a:pt x="72104" y="1281335"/>
                </a:lnTo>
                <a:lnTo>
                  <a:pt x="45477" y="1263382"/>
                </a:lnTo>
                <a:lnTo>
                  <a:pt x="27524" y="1236756"/>
                </a:lnTo>
                <a:lnTo>
                  <a:pt x="20941" y="1204151"/>
                </a:lnTo>
                <a:lnTo>
                  <a:pt x="20941" y="104708"/>
                </a:lnTo>
                <a:close/>
              </a:path>
              <a:path w="9283700" h="1309370" extrusionOk="0">
                <a:moveTo>
                  <a:pt x="9135847" y="766992"/>
                </a:moveTo>
                <a:close/>
              </a:path>
              <a:path w="9283700" h="1309370" extrusionOk="0">
                <a:moveTo>
                  <a:pt x="9135847" y="766992"/>
                </a:moveTo>
                <a:close/>
              </a:path>
              <a:path w="9283700" h="1309370" extrusionOk="0">
                <a:moveTo>
                  <a:pt x="9262482" y="644713"/>
                </a:moveTo>
                <a:lnTo>
                  <a:pt x="9123198" y="750301"/>
                </a:lnTo>
                <a:lnTo>
                  <a:pt x="9135847" y="766992"/>
                </a:lnTo>
                <a:lnTo>
                  <a:pt x="9275123" y="661387"/>
                </a:lnTo>
                <a:lnTo>
                  <a:pt x="9262482" y="644713"/>
                </a:lnTo>
                <a:close/>
              </a:path>
              <a:path w="9283700" h="1309370" extrusionOk="0">
                <a:moveTo>
                  <a:pt x="9274400" y="627536"/>
                </a:moveTo>
                <a:lnTo>
                  <a:pt x="9262482" y="644713"/>
                </a:lnTo>
                <a:lnTo>
                  <a:pt x="9275123" y="661387"/>
                </a:lnTo>
                <a:lnTo>
                  <a:pt x="9281459" y="653618"/>
                </a:lnTo>
                <a:lnTo>
                  <a:pt x="9283421" y="644272"/>
                </a:lnTo>
                <a:lnTo>
                  <a:pt x="9281044" y="635018"/>
                </a:lnTo>
                <a:lnTo>
                  <a:pt x="9274400" y="627536"/>
                </a:lnTo>
                <a:close/>
              </a:path>
              <a:path w="9283700" h="1309370" extrusionOk="0">
                <a:moveTo>
                  <a:pt x="9135847" y="531397"/>
                </a:moveTo>
                <a:lnTo>
                  <a:pt x="9123910" y="548601"/>
                </a:lnTo>
                <a:lnTo>
                  <a:pt x="9262482" y="644713"/>
                </a:lnTo>
                <a:lnTo>
                  <a:pt x="9274398" y="627533"/>
                </a:lnTo>
                <a:lnTo>
                  <a:pt x="9135847" y="531397"/>
                </a:lnTo>
                <a:close/>
              </a:path>
              <a:path w="9283700" h="1309370" extrusionOk="0">
                <a:moveTo>
                  <a:pt x="9031138" y="0"/>
                </a:moveTo>
                <a:lnTo>
                  <a:pt x="9031138" y="20941"/>
                </a:lnTo>
                <a:lnTo>
                  <a:pt x="9063743" y="27524"/>
                </a:lnTo>
                <a:lnTo>
                  <a:pt x="9090369" y="45477"/>
                </a:lnTo>
                <a:lnTo>
                  <a:pt x="9108322" y="72104"/>
                </a:lnTo>
                <a:lnTo>
                  <a:pt x="9114905" y="104708"/>
                </a:lnTo>
                <a:lnTo>
                  <a:pt x="9114905" y="542360"/>
                </a:lnTo>
                <a:lnTo>
                  <a:pt x="9123910" y="548601"/>
                </a:lnTo>
                <a:lnTo>
                  <a:pt x="9135847" y="531397"/>
                </a:lnTo>
                <a:lnTo>
                  <a:pt x="9135847" y="104708"/>
                </a:lnTo>
                <a:lnTo>
                  <a:pt x="9127614" y="63950"/>
                </a:lnTo>
                <a:lnTo>
                  <a:pt x="9105167" y="30667"/>
                </a:lnTo>
                <a:lnTo>
                  <a:pt x="9071883" y="8228"/>
                </a:lnTo>
                <a:lnTo>
                  <a:pt x="9031138" y="0"/>
                </a:lnTo>
                <a:close/>
              </a:path>
              <a:path w="9283700" h="1309370" extrusionOk="0">
                <a:moveTo>
                  <a:pt x="104708" y="0"/>
                </a:moveTo>
                <a:lnTo>
                  <a:pt x="63950" y="8228"/>
                </a:lnTo>
                <a:lnTo>
                  <a:pt x="30667" y="30667"/>
                </a:lnTo>
                <a:lnTo>
                  <a:pt x="8228" y="63950"/>
                </a:lnTo>
                <a:lnTo>
                  <a:pt x="0" y="104708"/>
                </a:lnTo>
                <a:lnTo>
                  <a:pt x="20941" y="104708"/>
                </a:lnTo>
                <a:lnTo>
                  <a:pt x="27524" y="72104"/>
                </a:lnTo>
                <a:lnTo>
                  <a:pt x="45477" y="45477"/>
                </a:lnTo>
                <a:lnTo>
                  <a:pt x="72104" y="27524"/>
                </a:lnTo>
                <a:lnTo>
                  <a:pt x="104708" y="20941"/>
                </a:lnTo>
                <a:lnTo>
                  <a:pt x="104708" y="0"/>
                </a:lnTo>
                <a:close/>
              </a:path>
              <a:path w="9283700" h="1309370" extrusionOk="0">
                <a:moveTo>
                  <a:pt x="9031138" y="0"/>
                </a:moveTo>
                <a:lnTo>
                  <a:pt x="104708" y="0"/>
                </a:lnTo>
                <a:lnTo>
                  <a:pt x="104708" y="20941"/>
                </a:lnTo>
                <a:lnTo>
                  <a:pt x="9031138" y="20941"/>
                </a:lnTo>
                <a:lnTo>
                  <a:pt x="9031138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78" name="Google Shape;578;p45"/>
          <p:cNvSpPr/>
          <p:nvPr/>
        </p:nvSpPr>
        <p:spPr>
          <a:xfrm>
            <a:off x="6143625" y="1890580"/>
            <a:ext cx="2476500" cy="1572000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579" name="Google Shape;579;p45"/>
          <p:cNvGrpSpPr/>
          <p:nvPr/>
        </p:nvGrpSpPr>
        <p:grpSpPr>
          <a:xfrm>
            <a:off x="6143185" y="1414361"/>
            <a:ext cx="2476443" cy="295440"/>
            <a:chOff x="13507442" y="3109853"/>
            <a:chExt cx="5445125" cy="649604"/>
          </a:xfrm>
        </p:grpSpPr>
        <p:sp>
          <p:nvSpPr>
            <p:cNvPr id="580" name="Google Shape;580;p45"/>
            <p:cNvSpPr/>
            <p:nvPr/>
          </p:nvSpPr>
          <p:spPr>
            <a:xfrm>
              <a:off x="13507442" y="3109853"/>
              <a:ext cx="5445125" cy="649604"/>
            </a:xfrm>
            <a:custGeom>
              <a:avLst/>
              <a:gdLst/>
              <a:ahLst/>
              <a:cxnLst/>
              <a:rect l="l" t="t" r="r" b="b"/>
              <a:pathLst>
                <a:path w="5445125" h="649604" extrusionOk="0">
                  <a:moveTo>
                    <a:pt x="5444860" y="0"/>
                  </a:moveTo>
                  <a:lnTo>
                    <a:pt x="0" y="0"/>
                  </a:lnTo>
                  <a:lnTo>
                    <a:pt x="0" y="649194"/>
                  </a:lnTo>
                  <a:lnTo>
                    <a:pt x="5444860" y="649194"/>
                  </a:lnTo>
                  <a:lnTo>
                    <a:pt x="5444860" y="0"/>
                  </a:lnTo>
                  <a:close/>
                </a:path>
              </a:pathLst>
            </a:custGeom>
            <a:solidFill>
              <a:srgbClr val="F3F5FA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/>
            </a:p>
          </p:txBody>
        </p:sp>
        <p:sp>
          <p:nvSpPr>
            <p:cNvPr id="581" name="Google Shape;581;p45"/>
            <p:cNvSpPr/>
            <p:nvPr/>
          </p:nvSpPr>
          <p:spPr>
            <a:xfrm>
              <a:off x="15320475" y="3292044"/>
              <a:ext cx="1831200" cy="282300"/>
            </a:xfrm>
            <a:prstGeom prst="rect">
              <a:avLst/>
            </a:prstGeom>
            <a:blipFill rotWithShape="1">
              <a:blip r:embed="rId11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/>
            </a:p>
          </p:txBody>
        </p:sp>
      </p:grpSp>
      <p:sp>
        <p:nvSpPr>
          <p:cNvPr id="582" name="Google Shape;582;p45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We are hiring！！！</a:t>
            </a:r>
            <a:endParaRPr/>
          </a:p>
        </p:txBody>
      </p:sp>
      <p:sp>
        <p:nvSpPr>
          <p:cNvPr id="583" name="Google Shape;583;p45"/>
          <p:cNvSpPr txBox="1">
            <a:spLocks noGrp="1"/>
          </p:cNvSpPr>
          <p:nvPr>
            <p:ph type="subTitle" idx="1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/>
          <p:nvPr/>
        </p:nvSpPr>
        <p:spPr>
          <a:xfrm>
            <a:off x="8685128" y="4774166"/>
            <a:ext cx="45600" cy="69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45" name="Google Shape;145;p20"/>
          <p:cNvSpPr/>
          <p:nvPr/>
        </p:nvSpPr>
        <p:spPr>
          <a:xfrm>
            <a:off x="8648700" y="4873839"/>
            <a:ext cx="114992" cy="9534"/>
          </a:xfrm>
          <a:custGeom>
            <a:avLst/>
            <a:gdLst/>
            <a:ahLst/>
            <a:cxnLst/>
            <a:rect l="l" t="t" r="r" b="b"/>
            <a:pathLst>
              <a:path w="252730" h="20954" extrusionOk="0">
                <a:moveTo>
                  <a:pt x="252651" y="0"/>
                </a:moveTo>
                <a:lnTo>
                  <a:pt x="0" y="0"/>
                </a:lnTo>
                <a:lnTo>
                  <a:pt x="0" y="20941"/>
                </a:lnTo>
                <a:lnTo>
                  <a:pt x="252651" y="20941"/>
                </a:lnTo>
                <a:lnTo>
                  <a:pt x="252651" y="0"/>
                </a:lnTo>
                <a:close/>
              </a:path>
            </a:pathLst>
          </a:custGeom>
          <a:solidFill>
            <a:srgbClr val="0E357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46" name="Google Shape;146;p20"/>
          <p:cNvSpPr/>
          <p:nvPr/>
        </p:nvSpPr>
        <p:spPr>
          <a:xfrm>
            <a:off x="5200650" y="1940105"/>
            <a:ext cx="3076500" cy="2247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47" name="Google Shape;147;p20"/>
          <p:cNvSpPr/>
          <p:nvPr/>
        </p:nvSpPr>
        <p:spPr>
          <a:xfrm>
            <a:off x="5050917" y="2454667"/>
            <a:ext cx="3036600" cy="6951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48" name="Google Shape;148;p20"/>
          <p:cNvSpPr/>
          <p:nvPr/>
        </p:nvSpPr>
        <p:spPr>
          <a:xfrm>
            <a:off x="314325" y="1685806"/>
            <a:ext cx="4033800" cy="20715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49" name="Google Shape;149;p20"/>
          <p:cNvSpPr/>
          <p:nvPr/>
        </p:nvSpPr>
        <p:spPr>
          <a:xfrm>
            <a:off x="5067300" y="1909628"/>
            <a:ext cx="3325527" cy="295570"/>
          </a:xfrm>
          <a:custGeom>
            <a:avLst/>
            <a:gdLst/>
            <a:ahLst/>
            <a:cxnLst/>
            <a:rect l="l" t="t" r="r" b="b"/>
            <a:pathLst>
              <a:path w="7308850" h="649604" extrusionOk="0">
                <a:moveTo>
                  <a:pt x="7308677" y="0"/>
                </a:moveTo>
                <a:lnTo>
                  <a:pt x="0" y="0"/>
                </a:lnTo>
                <a:lnTo>
                  <a:pt x="0" y="649194"/>
                </a:lnTo>
                <a:lnTo>
                  <a:pt x="7308677" y="649194"/>
                </a:lnTo>
                <a:lnTo>
                  <a:pt x="7308677" y="0"/>
                </a:lnTo>
                <a:close/>
              </a:path>
            </a:pathLst>
          </a:custGeom>
          <a:solidFill>
            <a:srgbClr val="FFBE5D">
              <a:alpha val="3961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40017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body" idx="2"/>
          </p:nvPr>
        </p:nvSpPr>
        <p:spPr>
          <a:xfrm>
            <a:off x="4734000" y="1038000"/>
            <a:ext cx="40017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23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/>
              <a:t>会社紹介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3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本日のゴール</a:t>
            </a:r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 b="1"/>
              <a:t>明日、Sidekiqオブザーバビリティ向上 Pull Requestを作成し</a:t>
            </a:r>
            <a:endParaRPr sz="2000" b="1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ja" sz="2000" b="1"/>
              <a:t>検証環境で実験できるになる</a:t>
            </a:r>
            <a:endParaRPr sz="2000" b="1"/>
          </a:p>
        </p:txBody>
      </p:sp>
      <p:sp>
        <p:nvSpPr>
          <p:cNvPr id="226" name="Google Shape;226;p22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オブザーバビリティとは</a:t>
            </a:r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 b="1"/>
              <a:t>システムで何が起きているか把握できる能力</a:t>
            </a:r>
            <a:endParaRPr sz="2000" b="1"/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000"/>
          </a:p>
        </p:txBody>
      </p:sp>
      <p:sp>
        <p:nvSpPr>
          <p:cNvPr id="233" name="Google Shape;233;p23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Sidekiqのオブザーバビリティがある状態</a:t>
            </a:r>
            <a:endParaRPr/>
          </a:p>
        </p:txBody>
      </p:sp>
      <p:sp>
        <p:nvSpPr>
          <p:cNvPr id="239" name="Google Shape;239;p24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 dirty="0"/>
              <a:t>遅いJobが特定可能</a:t>
            </a:r>
            <a:endParaRPr sz="1800" dirty="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ja" sz="1800" dirty="0"/>
              <a:t>Jobが完了していない原因を特定可能</a:t>
            </a:r>
            <a:endParaRPr sz="1800" dirty="0"/>
          </a:p>
        </p:txBody>
      </p:sp>
      <p:sp>
        <p:nvSpPr>
          <p:cNvPr id="240" name="Google Shape;240;p24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Sidekiqのオブザーバビリティがある状態</a:t>
            </a:r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47" name="Google Shape;247;p25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ja" sz="1800">
                <a:latin typeface="M PLUS 1p"/>
                <a:ea typeface="M PLUS 1p"/>
                <a:cs typeface="M PLUS 1p"/>
                <a:sym typeface="M PLUS 1p"/>
              </a:rPr>
              <a:t>遅いJobが特定可能</a:t>
            </a:r>
            <a:endParaRPr/>
          </a:p>
        </p:txBody>
      </p:sp>
      <p:pic>
        <p:nvPicPr>
          <p:cNvPr id="248" name="Google Shape;2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762" y="1156113"/>
            <a:ext cx="8282476" cy="3429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5"/>
          <p:cNvSpPr/>
          <p:nvPr/>
        </p:nvSpPr>
        <p:spPr>
          <a:xfrm>
            <a:off x="539300" y="2631525"/>
            <a:ext cx="1412100" cy="901200"/>
          </a:xfrm>
          <a:prstGeom prst="rect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250" name="Google Shape;250;p25"/>
          <p:cNvSpPr/>
          <p:nvPr/>
        </p:nvSpPr>
        <p:spPr>
          <a:xfrm>
            <a:off x="4253125" y="2500800"/>
            <a:ext cx="1863000" cy="901200"/>
          </a:xfrm>
          <a:prstGeom prst="rect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6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Sidekiqのオブザーバビリティがある状態</a:t>
            </a:r>
            <a:endParaRPr/>
          </a:p>
        </p:txBody>
      </p:sp>
      <p:sp>
        <p:nvSpPr>
          <p:cNvPr id="256" name="Google Shape;256;p26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ja" sz="1800">
                <a:latin typeface="M PLUS 1p"/>
                <a:ea typeface="M PLUS 1p"/>
                <a:cs typeface="M PLUS 1p"/>
                <a:sym typeface="M PLUS 1p"/>
              </a:rPr>
              <a:t>Jobが完了していない原因を特定可能</a:t>
            </a:r>
            <a:endParaRPr/>
          </a:p>
        </p:txBody>
      </p:sp>
      <p:pic>
        <p:nvPicPr>
          <p:cNvPr id="258" name="Google Shape;25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588" y="1055425"/>
            <a:ext cx="7188826" cy="36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7"/>
          <p:cNvSpPr txBox="1">
            <a:spLocks noGrp="1"/>
          </p:cNvSpPr>
          <p:nvPr>
            <p:ph type="title"/>
          </p:nvPr>
        </p:nvSpPr>
        <p:spPr>
          <a:xfrm>
            <a:off x="408300" y="137125"/>
            <a:ext cx="8327400" cy="457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Sidekiqのオブザーバビリティがある状態</a:t>
            </a:r>
            <a:endParaRPr/>
          </a:p>
        </p:txBody>
      </p:sp>
      <p:sp>
        <p:nvSpPr>
          <p:cNvPr id="264" name="Google Shape;264;p27"/>
          <p:cNvSpPr txBox="1">
            <a:spLocks noGrp="1"/>
          </p:cNvSpPr>
          <p:nvPr>
            <p:ph type="body" idx="1"/>
          </p:nvPr>
        </p:nvSpPr>
        <p:spPr>
          <a:xfrm>
            <a:off x="408300" y="1038000"/>
            <a:ext cx="8327400" cy="3665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65" name="Google Shape;265;p27"/>
          <p:cNvSpPr txBox="1">
            <a:spLocks noGrp="1"/>
          </p:cNvSpPr>
          <p:nvPr>
            <p:ph type="subTitle" idx="2"/>
          </p:nvPr>
        </p:nvSpPr>
        <p:spPr>
          <a:xfrm>
            <a:off x="408300" y="595325"/>
            <a:ext cx="8327400" cy="26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ja" sz="1800">
                <a:latin typeface="M PLUS 1p"/>
                <a:ea typeface="M PLUS 1p"/>
                <a:cs typeface="M PLUS 1p"/>
                <a:sym typeface="M PLUS 1p"/>
              </a:rPr>
              <a:t>Jobが完了していない原因を特定可能</a:t>
            </a:r>
            <a:endParaRPr/>
          </a:p>
        </p:txBody>
      </p:sp>
      <p:pic>
        <p:nvPicPr>
          <p:cNvPr id="266" name="Google Shape;26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513" y="1651623"/>
            <a:ext cx="7262974" cy="290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7"/>
          <p:cNvSpPr/>
          <p:nvPr/>
        </p:nvSpPr>
        <p:spPr>
          <a:xfrm>
            <a:off x="4410000" y="3168475"/>
            <a:ext cx="1564200" cy="485700"/>
          </a:xfrm>
          <a:prstGeom prst="rect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  <p:sp>
        <p:nvSpPr>
          <p:cNvPr id="268" name="Google Shape;268;p27"/>
          <p:cNvSpPr/>
          <p:nvPr/>
        </p:nvSpPr>
        <p:spPr>
          <a:xfrm>
            <a:off x="1676900" y="1728700"/>
            <a:ext cx="1754400" cy="421800"/>
          </a:xfrm>
          <a:prstGeom prst="rect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 PLUS 1p"/>
              <a:ea typeface="M PLUS 1p"/>
              <a:cs typeface="M PLUS 1p"/>
              <a:sym typeface="M PLUS 1p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143981"/>
      </a:dk1>
      <a:lt1>
        <a:srgbClr val="FFFFFF"/>
      </a:lt1>
      <a:dk2>
        <a:srgbClr val="F3F4F9"/>
      </a:dk2>
      <a:lt2>
        <a:srgbClr val="78909C"/>
      </a:lt2>
      <a:accent1>
        <a:srgbClr val="0E357F"/>
      </a:accent1>
      <a:accent2>
        <a:srgbClr val="5971AA"/>
      </a:accent2>
      <a:accent3>
        <a:srgbClr val="ABB8D2"/>
      </a:accent3>
      <a:accent4>
        <a:srgbClr val="E9ECF7"/>
      </a:accent4>
      <a:accent5>
        <a:srgbClr val="FF9900"/>
      </a:accent5>
      <a:accent6>
        <a:srgbClr val="EB1E49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434</Words>
  <Application>Microsoft Macintosh PowerPoint</Application>
  <PresentationFormat>画面に合わせる (16:9)</PresentationFormat>
  <Paragraphs>75</Paragraphs>
  <Slides>28</Slides>
  <Notes>28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28</vt:i4>
      </vt:variant>
    </vt:vector>
  </HeadingPairs>
  <TitlesOfParts>
    <vt:vector size="35" baseType="lpstr">
      <vt:lpstr>Lato</vt:lpstr>
      <vt:lpstr>M PLUS 1p</vt:lpstr>
      <vt:lpstr>Montserrat</vt:lpstr>
      <vt:lpstr>Montserrat SemiBold</vt:lpstr>
      <vt:lpstr>Arial</vt:lpstr>
      <vt:lpstr>M PLUS 1p Medium</vt:lpstr>
      <vt:lpstr>Simple Light</vt:lpstr>
      <vt:lpstr>明日から始める Sidekiqオブザーバビリティ向上</vt:lpstr>
      <vt:lpstr>自己紹介</vt:lpstr>
      <vt:lpstr>会社紹介</vt:lpstr>
      <vt:lpstr>本日のゴール</vt:lpstr>
      <vt:lpstr>オブザーバビリティとは</vt:lpstr>
      <vt:lpstr>Sidekiqのオブザーバビリティがある状態</vt:lpstr>
      <vt:lpstr>Sidekiqのオブザーバビリティがある状態</vt:lpstr>
      <vt:lpstr>Sidekiqのオブザーバビリティがある状態</vt:lpstr>
      <vt:lpstr>Sidekiqのオブザーバビリティがある状態</vt:lpstr>
      <vt:lpstr>Sidekiqのオブザーバビリティ向上施策の紹介</vt:lpstr>
      <vt:lpstr>Sidekiqのオブザーバビリティ向上施策の紹介</vt:lpstr>
      <vt:lpstr>Sidekiq JSONログの出力形式</vt:lpstr>
      <vt:lpstr>成功するJobのログ</vt:lpstr>
      <vt:lpstr>失敗するJobのログ</vt:lpstr>
      <vt:lpstr>エラーメッセージに jidがない</vt:lpstr>
      <vt:lpstr>Jobライフサイクル全てのログを追跡できない</vt:lpstr>
      <vt:lpstr>実装</vt:lpstr>
      <vt:lpstr>実装前後のログ変化</vt:lpstr>
      <vt:lpstr>実装</vt:lpstr>
      <vt:lpstr>実装の解説</vt:lpstr>
      <vt:lpstr>実装の解説</vt:lpstr>
      <vt:lpstr>実装の解説</vt:lpstr>
      <vt:lpstr>実装の解説</vt:lpstr>
      <vt:lpstr>実装の解説</vt:lpstr>
      <vt:lpstr>実装の解説</vt:lpstr>
      <vt:lpstr>まとめ</vt:lpstr>
      <vt:lpstr>まとめ</vt:lpstr>
      <vt:lpstr>We are hiring！！！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明日から始める Sidekiqオブザーバビリティ向上</dc:title>
  <cp:lastModifiedBy>Ochi Ryohta</cp:lastModifiedBy>
  <cp:revision>3</cp:revision>
  <dcterms:modified xsi:type="dcterms:W3CDTF">2023-11-13T01:22:53Z</dcterms:modified>
</cp:coreProperties>
</file>